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sldIdLst>
    <p:sldId id="256" r:id="rId2"/>
    <p:sldId id="297" r:id="rId3"/>
    <p:sldId id="257" r:id="rId4"/>
    <p:sldId id="273" r:id="rId5"/>
    <p:sldId id="314" r:id="rId6"/>
    <p:sldId id="299" r:id="rId7"/>
    <p:sldId id="269" r:id="rId8"/>
    <p:sldId id="301" r:id="rId9"/>
    <p:sldId id="302" r:id="rId10"/>
    <p:sldId id="303" r:id="rId11"/>
    <p:sldId id="276" r:id="rId12"/>
    <p:sldId id="304" r:id="rId13"/>
    <p:sldId id="278" r:id="rId14"/>
    <p:sldId id="305" r:id="rId15"/>
    <p:sldId id="320" r:id="rId16"/>
    <p:sldId id="321" r:id="rId17"/>
    <p:sldId id="277" r:id="rId18"/>
    <p:sldId id="306" r:id="rId19"/>
    <p:sldId id="308" r:id="rId20"/>
    <p:sldId id="307" r:id="rId21"/>
    <p:sldId id="309" r:id="rId22"/>
    <p:sldId id="310" r:id="rId23"/>
    <p:sldId id="319" r:id="rId24"/>
    <p:sldId id="291" r:id="rId25"/>
    <p:sldId id="311" r:id="rId26"/>
    <p:sldId id="294" r:id="rId27"/>
    <p:sldId id="295" r:id="rId28"/>
    <p:sldId id="312" r:id="rId29"/>
    <p:sldId id="316" r:id="rId30"/>
    <p:sldId id="317"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99CC00"/>
    <a:srgbClr val="660066"/>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43" autoAdjust="0"/>
  </p:normalViewPr>
  <p:slideViewPr>
    <p:cSldViewPr>
      <p:cViewPr varScale="1">
        <p:scale>
          <a:sx n="68" d="100"/>
          <a:sy n="68" d="100"/>
        </p:scale>
        <p:origin x="144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 name="Freeform 4"/>
            <p:cNvSpPr>
              <a:spLocks/>
            </p:cNvSpPr>
            <p:nvPr/>
          </p:nvSpPr>
          <p:spPr bwMode="hidden">
            <a:xfrm>
              <a:off x="0" y="2496"/>
              <a:ext cx="2112" cy="1604"/>
            </a:xfrm>
            <a:custGeom>
              <a:avLst/>
              <a:gdLst>
                <a:gd name="T0" fmla="*/ 571 w 2123"/>
                <a:gd name="T1" fmla="*/ 882 h 1696"/>
                <a:gd name="T2" fmla="*/ 535 w 2123"/>
                <a:gd name="T3" fmla="*/ 578 h 1696"/>
                <a:gd name="T4" fmla="*/ 661 w 2123"/>
                <a:gd name="T5" fmla="*/ 335 h 1696"/>
                <a:gd name="T6" fmla="*/ 912 w 2123"/>
                <a:gd name="T7" fmla="*/ 497 h 1696"/>
                <a:gd name="T8" fmla="*/ 1196 w 2123"/>
                <a:gd name="T9" fmla="*/ 735 h 1696"/>
                <a:gd name="T10" fmla="*/ 1459 w 2123"/>
                <a:gd name="T11" fmla="*/ 938 h 1696"/>
                <a:gd name="T12" fmla="*/ 1773 w 2123"/>
                <a:gd name="T13" fmla="*/ 1150 h 1696"/>
                <a:gd name="T14" fmla="*/ 1853 w 2123"/>
                <a:gd name="T15" fmla="*/ 1195 h 1696"/>
                <a:gd name="T16" fmla="*/ 1808 w 2123"/>
                <a:gd name="T17" fmla="*/ 1146 h 1696"/>
                <a:gd name="T18" fmla="*/ 1390 w 2123"/>
                <a:gd name="T19" fmla="*/ 847 h 1696"/>
                <a:gd name="T20" fmla="*/ 1070 w 2123"/>
                <a:gd name="T21" fmla="*/ 578 h 1696"/>
                <a:gd name="T22" fmla="*/ 711 w 2123"/>
                <a:gd name="T23" fmla="*/ 278 h 1696"/>
                <a:gd name="T24" fmla="*/ 984 w 2123"/>
                <a:gd name="T25" fmla="*/ 263 h 1696"/>
                <a:gd name="T26" fmla="*/ 1265 w 2123"/>
                <a:gd name="T27" fmla="*/ 269 h 1696"/>
                <a:gd name="T28" fmla="*/ 1590 w 2123"/>
                <a:gd name="T29" fmla="*/ 227 h 1696"/>
                <a:gd name="T30" fmla="*/ 2090 w 2123"/>
                <a:gd name="T31" fmla="*/ 166 h 1696"/>
                <a:gd name="T32" fmla="*/ 2042 w 2123"/>
                <a:gd name="T33" fmla="*/ 147 h 1696"/>
                <a:gd name="T34" fmla="*/ 1519 w 2123"/>
                <a:gd name="T35" fmla="*/ 218 h 1696"/>
                <a:gd name="T36" fmla="*/ 1190 w 2123"/>
                <a:gd name="T37" fmla="*/ 233 h 1696"/>
                <a:gd name="T38" fmla="*/ 747 w 2123"/>
                <a:gd name="T39" fmla="*/ 218 h 1696"/>
                <a:gd name="T40" fmla="*/ 807 w 2123"/>
                <a:gd name="T41" fmla="*/ 192 h 1696"/>
                <a:gd name="T42" fmla="*/ 1124 w 2123"/>
                <a:gd name="T43" fmla="*/ 0 h 1696"/>
                <a:gd name="T44" fmla="*/ 1070 w 2123"/>
                <a:gd name="T45" fmla="*/ 25 h 1696"/>
                <a:gd name="T46" fmla="*/ 995 w 2123"/>
                <a:gd name="T47" fmla="*/ 71 h 1696"/>
                <a:gd name="T48" fmla="*/ 843 w 2123"/>
                <a:gd name="T49" fmla="*/ 162 h 1696"/>
                <a:gd name="T50" fmla="*/ 661 w 2123"/>
                <a:gd name="T51" fmla="*/ 238 h 1696"/>
                <a:gd name="T52" fmla="*/ 625 w 2123"/>
                <a:gd name="T53" fmla="*/ 305 h 1696"/>
                <a:gd name="T54" fmla="*/ 299 w 2123"/>
                <a:gd name="T55" fmla="*/ 497 h 1696"/>
                <a:gd name="T56" fmla="*/ 0 w 2123"/>
                <a:gd name="T57" fmla="*/ 614 h 1696"/>
                <a:gd name="T58" fmla="*/ 0 w 2123"/>
                <a:gd name="T59" fmla="*/ 619 h 1696"/>
                <a:gd name="T60" fmla="*/ 0 w 2123"/>
                <a:gd name="T61" fmla="*/ 649 h 1696"/>
                <a:gd name="T62" fmla="*/ 293 w 2123"/>
                <a:gd name="T63" fmla="*/ 537 h 1696"/>
                <a:gd name="T64" fmla="*/ 583 w 2123"/>
                <a:gd name="T65" fmla="*/ 365 h 1696"/>
                <a:gd name="T66" fmla="*/ 499 w 2123"/>
                <a:gd name="T67" fmla="*/ 568 h 1696"/>
                <a:gd name="T68" fmla="*/ 517 w 2123"/>
                <a:gd name="T69" fmla="*/ 842 h 1696"/>
                <a:gd name="T70" fmla="*/ 454 w 2123"/>
                <a:gd name="T71" fmla="*/ 988 h 1696"/>
                <a:gd name="T72" fmla="*/ 323 w 2123"/>
                <a:gd name="T73" fmla="*/ 1252 h 1696"/>
                <a:gd name="T74" fmla="*/ 317 w 2123"/>
                <a:gd name="T75" fmla="*/ 1435 h 1696"/>
                <a:gd name="T76" fmla="*/ 323 w 2123"/>
                <a:gd name="T77" fmla="*/ 1435 h 1696"/>
                <a:gd name="T78" fmla="*/ 341 w 2123"/>
                <a:gd name="T79" fmla="*/ 1313 h 1696"/>
                <a:gd name="T80" fmla="*/ 571 w 2123"/>
                <a:gd name="T81" fmla="*/ 882 h 1696"/>
                <a:gd name="T82" fmla="*/ 571 w 2123"/>
                <a:gd name="T83" fmla="*/ 882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6"/>
            <p:cNvSpPr>
              <a:spLocks/>
            </p:cNvSpPr>
            <p:nvPr/>
          </p:nvSpPr>
          <p:spPr bwMode="hidden">
            <a:xfrm>
              <a:off x="0" y="524"/>
              <a:ext cx="973" cy="1195"/>
            </a:xfrm>
            <a:custGeom>
              <a:avLst/>
              <a:gdLst>
                <a:gd name="T0" fmla="*/ 326 w 969"/>
                <a:gd name="T1" fmla="*/ 1195 h 1192"/>
                <a:gd name="T2" fmla="*/ 496 w 969"/>
                <a:gd name="T3" fmla="*/ 1201 h 1192"/>
                <a:gd name="T4" fmla="*/ 586 w 969"/>
                <a:gd name="T5" fmla="*/ 1159 h 1192"/>
                <a:gd name="T6" fmla="*/ 822 w 969"/>
                <a:gd name="T7" fmla="*/ 1094 h 1192"/>
                <a:gd name="T8" fmla="*/ 945 w 969"/>
                <a:gd name="T9" fmla="*/ 1064 h 1192"/>
                <a:gd name="T10" fmla="*/ 768 w 969"/>
                <a:gd name="T11" fmla="*/ 995 h 1192"/>
                <a:gd name="T12" fmla="*/ 562 w 969"/>
                <a:gd name="T13" fmla="*/ 959 h 1192"/>
                <a:gd name="T14" fmla="*/ 200 w 969"/>
                <a:gd name="T15" fmla="*/ 977 h 1192"/>
                <a:gd name="T16" fmla="*/ 302 w 969"/>
                <a:gd name="T17" fmla="*/ 899 h 1192"/>
                <a:gd name="T18" fmla="*/ 502 w 969"/>
                <a:gd name="T19" fmla="*/ 809 h 1192"/>
                <a:gd name="T20" fmla="*/ 703 w 969"/>
                <a:gd name="T21" fmla="*/ 677 h 1192"/>
                <a:gd name="T22" fmla="*/ 709 w 969"/>
                <a:gd name="T23" fmla="*/ 677 h 1192"/>
                <a:gd name="T24" fmla="*/ 721 w 969"/>
                <a:gd name="T25" fmla="*/ 671 h 1192"/>
                <a:gd name="T26" fmla="*/ 762 w 969"/>
                <a:gd name="T27" fmla="*/ 653 h 1192"/>
                <a:gd name="T28" fmla="*/ 786 w 969"/>
                <a:gd name="T29" fmla="*/ 647 h 1192"/>
                <a:gd name="T30" fmla="*/ 798 w 969"/>
                <a:gd name="T31" fmla="*/ 635 h 1192"/>
                <a:gd name="T32" fmla="*/ 804 w 969"/>
                <a:gd name="T33" fmla="*/ 623 h 1192"/>
                <a:gd name="T34" fmla="*/ 798 w 969"/>
                <a:gd name="T35" fmla="*/ 617 h 1192"/>
                <a:gd name="T36" fmla="*/ 792 w 969"/>
                <a:gd name="T37" fmla="*/ 605 h 1192"/>
                <a:gd name="T38" fmla="*/ 792 w 969"/>
                <a:gd name="T39" fmla="*/ 578 h 1192"/>
                <a:gd name="T40" fmla="*/ 804 w 969"/>
                <a:gd name="T41" fmla="*/ 548 h 1192"/>
                <a:gd name="T42" fmla="*/ 816 w 969"/>
                <a:gd name="T43" fmla="*/ 518 h 1192"/>
                <a:gd name="T44" fmla="*/ 834 w 969"/>
                <a:gd name="T45" fmla="*/ 488 h 1192"/>
                <a:gd name="T46" fmla="*/ 846 w 969"/>
                <a:gd name="T47" fmla="*/ 458 h 1192"/>
                <a:gd name="T48" fmla="*/ 853 w 969"/>
                <a:gd name="T49" fmla="*/ 440 h 1192"/>
                <a:gd name="T50" fmla="*/ 861 w 969"/>
                <a:gd name="T51" fmla="*/ 434 h 1192"/>
                <a:gd name="T52" fmla="*/ 861 w 969"/>
                <a:gd name="T53" fmla="*/ 350 h 1192"/>
                <a:gd name="T54" fmla="*/ 861 w 969"/>
                <a:gd name="T55" fmla="*/ 344 h 1192"/>
                <a:gd name="T56" fmla="*/ 867 w 969"/>
                <a:gd name="T57" fmla="*/ 338 h 1192"/>
                <a:gd name="T58" fmla="*/ 885 w 969"/>
                <a:gd name="T59" fmla="*/ 308 h 1192"/>
                <a:gd name="T60" fmla="*/ 897 w 969"/>
                <a:gd name="T61" fmla="*/ 272 h 1192"/>
                <a:gd name="T62" fmla="*/ 909 w 969"/>
                <a:gd name="T63" fmla="*/ 242 h 1192"/>
                <a:gd name="T64" fmla="*/ 915 w 969"/>
                <a:gd name="T65" fmla="*/ 230 h 1192"/>
                <a:gd name="T66" fmla="*/ 921 w 969"/>
                <a:gd name="T67" fmla="*/ 218 h 1192"/>
                <a:gd name="T68" fmla="*/ 939 w 969"/>
                <a:gd name="T69" fmla="*/ 173 h 1192"/>
                <a:gd name="T70" fmla="*/ 957 w 969"/>
                <a:gd name="T71" fmla="*/ 137 h 1192"/>
                <a:gd name="T72" fmla="*/ 963 w 969"/>
                <a:gd name="T73" fmla="*/ 125 h 1192"/>
                <a:gd name="T74" fmla="*/ 963 w 969"/>
                <a:gd name="T75" fmla="*/ 119 h 1192"/>
                <a:gd name="T76" fmla="*/ 981 w 969"/>
                <a:gd name="T77" fmla="*/ 0 h 1192"/>
                <a:gd name="T78" fmla="*/ 957 w 969"/>
                <a:gd name="T79" fmla="*/ 47 h 1192"/>
                <a:gd name="T80" fmla="*/ 792 w 969"/>
                <a:gd name="T81" fmla="*/ 113 h 1192"/>
                <a:gd name="T82" fmla="*/ 715 w 969"/>
                <a:gd name="T83" fmla="*/ 161 h 1192"/>
                <a:gd name="T84" fmla="*/ 466 w 969"/>
                <a:gd name="T85" fmla="*/ 236 h 1192"/>
                <a:gd name="T86" fmla="*/ 284 w 969"/>
                <a:gd name="T87" fmla="*/ 290 h 1192"/>
                <a:gd name="T88" fmla="*/ 176 w 969"/>
                <a:gd name="T89" fmla="*/ 296 h 1192"/>
                <a:gd name="T90" fmla="*/ 12 w 969"/>
                <a:gd name="T91" fmla="*/ 488 h 1192"/>
                <a:gd name="T92" fmla="*/ 0 w 969"/>
                <a:gd name="T93" fmla="*/ 512 h 1192"/>
                <a:gd name="T94" fmla="*/ 0 w 969"/>
                <a:gd name="T95" fmla="*/ 1195 h 1192"/>
                <a:gd name="T96" fmla="*/ 96 w 969"/>
                <a:gd name="T97" fmla="*/ 1189 h 1192"/>
                <a:gd name="T98" fmla="*/ 326 w 969"/>
                <a:gd name="T99" fmla="*/ 1195 h 1192"/>
                <a:gd name="T100" fmla="*/ 326 w 969"/>
                <a:gd name="T101" fmla="*/ 1195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8"/>
            <p:cNvSpPr>
              <a:spLocks/>
            </p:cNvSpPr>
            <p:nvPr/>
          </p:nvSpPr>
          <p:spPr bwMode="hidden">
            <a:xfrm>
              <a:off x="3525" y="1"/>
              <a:ext cx="2185" cy="1508"/>
            </a:xfrm>
            <a:custGeom>
              <a:avLst/>
              <a:gdLst>
                <a:gd name="T0" fmla="*/ 1046 w 2176"/>
                <a:gd name="T1" fmla="*/ 773 h 1505"/>
                <a:gd name="T2" fmla="*/ 1205 w 2176"/>
                <a:gd name="T3" fmla="*/ 1241 h 1505"/>
                <a:gd name="T4" fmla="*/ 968 w 2176"/>
                <a:gd name="T5" fmla="*/ 1199 h 1505"/>
                <a:gd name="T6" fmla="*/ 732 w 2176"/>
                <a:gd name="T7" fmla="*/ 1133 h 1505"/>
                <a:gd name="T8" fmla="*/ 448 w 2176"/>
                <a:gd name="T9" fmla="*/ 1115 h 1505"/>
                <a:gd name="T10" fmla="*/ 0 w 2176"/>
                <a:gd name="T11" fmla="*/ 1085 h 1505"/>
                <a:gd name="T12" fmla="*/ 30 w 2176"/>
                <a:gd name="T13" fmla="*/ 1121 h 1505"/>
                <a:gd name="T14" fmla="*/ 502 w 2176"/>
                <a:gd name="T15" fmla="*/ 1139 h 1505"/>
                <a:gd name="T16" fmla="*/ 786 w 2176"/>
                <a:gd name="T17" fmla="*/ 1193 h 1505"/>
                <a:gd name="T18" fmla="*/ 1145 w 2176"/>
                <a:gd name="T19" fmla="*/ 1310 h 1505"/>
                <a:gd name="T20" fmla="*/ 1082 w 2176"/>
                <a:gd name="T21" fmla="*/ 1328 h 1505"/>
                <a:gd name="T22" fmla="*/ 720 w 2176"/>
                <a:gd name="T23" fmla="*/ 1514 h 1505"/>
                <a:gd name="T24" fmla="*/ 774 w 2176"/>
                <a:gd name="T25" fmla="*/ 1490 h 1505"/>
                <a:gd name="T26" fmla="*/ 873 w 2176"/>
                <a:gd name="T27" fmla="*/ 1448 h 1505"/>
                <a:gd name="T28" fmla="*/ 1034 w 2176"/>
                <a:gd name="T29" fmla="*/ 1364 h 1505"/>
                <a:gd name="T30" fmla="*/ 1229 w 2176"/>
                <a:gd name="T31" fmla="*/ 1304 h 1505"/>
                <a:gd name="T32" fmla="*/ 1282 w 2176"/>
                <a:gd name="T33" fmla="*/ 1229 h 1505"/>
                <a:gd name="T34" fmla="*/ 1653 w 2176"/>
                <a:gd name="T35" fmla="*/ 1049 h 1505"/>
                <a:gd name="T36" fmla="*/ 1955 w 2176"/>
                <a:gd name="T37" fmla="*/ 959 h 1505"/>
                <a:gd name="T38" fmla="*/ 2203 w 2176"/>
                <a:gd name="T39" fmla="*/ 827 h 1505"/>
                <a:gd name="T40" fmla="*/ 1985 w 2176"/>
                <a:gd name="T41" fmla="*/ 917 h 1505"/>
                <a:gd name="T42" fmla="*/ 1677 w 2176"/>
                <a:gd name="T43" fmla="*/ 995 h 1505"/>
                <a:gd name="T44" fmla="*/ 1357 w 2176"/>
                <a:gd name="T45" fmla="*/ 1157 h 1505"/>
                <a:gd name="T46" fmla="*/ 1519 w 2176"/>
                <a:gd name="T47" fmla="*/ 911 h 1505"/>
                <a:gd name="T48" fmla="*/ 1641 w 2176"/>
                <a:gd name="T49" fmla="*/ 548 h 1505"/>
                <a:gd name="T50" fmla="*/ 1761 w 2176"/>
                <a:gd name="T51" fmla="*/ 375 h 1505"/>
                <a:gd name="T52" fmla="*/ 2003 w 2176"/>
                <a:gd name="T53" fmla="*/ 60 h 1505"/>
                <a:gd name="T54" fmla="*/ 2027 w 2176"/>
                <a:gd name="T55" fmla="*/ 0 h 1505"/>
                <a:gd name="T56" fmla="*/ 1997 w 2176"/>
                <a:gd name="T57" fmla="*/ 0 h 1505"/>
                <a:gd name="T58" fmla="*/ 1617 w 2176"/>
                <a:gd name="T59" fmla="*/ 483 h 1505"/>
                <a:gd name="T60" fmla="*/ 1495 w 2176"/>
                <a:gd name="T61" fmla="*/ 893 h 1505"/>
                <a:gd name="T62" fmla="*/ 1270 w 2176"/>
                <a:gd name="T63" fmla="*/ 1181 h 1505"/>
                <a:gd name="T64" fmla="*/ 1145 w 2176"/>
                <a:gd name="T65" fmla="*/ 911 h 1505"/>
                <a:gd name="T66" fmla="*/ 1022 w 2176"/>
                <a:gd name="T67" fmla="*/ 543 h 1505"/>
                <a:gd name="T68" fmla="*/ 897 w 2176"/>
                <a:gd name="T69" fmla="*/ 222 h 1505"/>
                <a:gd name="T70" fmla="*/ 798 w 2176"/>
                <a:gd name="T71" fmla="*/ 0 h 1505"/>
                <a:gd name="T72" fmla="*/ 762 w 2176"/>
                <a:gd name="T73" fmla="*/ 0 h 1505"/>
                <a:gd name="T74" fmla="*/ 915 w 2176"/>
                <a:gd name="T75" fmla="*/ 357 h 1505"/>
                <a:gd name="T76" fmla="*/ 1046 w 2176"/>
                <a:gd name="T77" fmla="*/ 773 h 1505"/>
                <a:gd name="T78" fmla="*/ 1046 w 2176"/>
                <a:gd name="T79" fmla="*/ 773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9"/>
            <p:cNvSpPr>
              <a:spLocks/>
            </p:cNvSpPr>
            <p:nvPr/>
          </p:nvSpPr>
          <p:spPr bwMode="hidden">
            <a:xfrm>
              <a:off x="0" y="649"/>
              <a:ext cx="816" cy="806"/>
            </a:xfrm>
            <a:custGeom>
              <a:avLst/>
              <a:gdLst>
                <a:gd name="T0" fmla="*/ 164 w 813"/>
                <a:gd name="T1" fmla="*/ 567 h 804"/>
                <a:gd name="T2" fmla="*/ 332 w 813"/>
                <a:gd name="T3" fmla="*/ 441 h 804"/>
                <a:gd name="T4" fmla="*/ 652 w 813"/>
                <a:gd name="T5" fmla="*/ 219 h 804"/>
                <a:gd name="T6" fmla="*/ 822 w 813"/>
                <a:gd name="T7" fmla="*/ 0 h 804"/>
                <a:gd name="T8" fmla="*/ 684 w 813"/>
                <a:gd name="T9" fmla="*/ 150 h 804"/>
                <a:gd name="T10" fmla="*/ 147 w 813"/>
                <a:gd name="T11" fmla="*/ 507 h 804"/>
                <a:gd name="T12" fmla="*/ 0 w 813"/>
                <a:gd name="T13" fmla="*/ 738 h 804"/>
                <a:gd name="T14" fmla="*/ 0 w 813"/>
                <a:gd name="T15" fmla="*/ 810 h 804"/>
                <a:gd name="T16" fmla="*/ 164 w 813"/>
                <a:gd name="T17" fmla="*/ 567 h 804"/>
                <a:gd name="T18" fmla="*/ 164 w 813"/>
                <a:gd name="T19" fmla="*/ 567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
            <p:cNvSpPr>
              <a:spLocks/>
            </p:cNvSpPr>
            <p:nvPr/>
          </p:nvSpPr>
          <p:spPr bwMode="hidden">
            <a:xfrm>
              <a:off x="0" y="1545"/>
              <a:ext cx="762" cy="107"/>
            </a:xfrm>
            <a:custGeom>
              <a:avLst/>
              <a:gdLst>
                <a:gd name="T0" fmla="*/ 466 w 759"/>
                <a:gd name="T1" fmla="*/ 66 h 107"/>
                <a:gd name="T2" fmla="*/ 768 w 759"/>
                <a:gd name="T3" fmla="*/ 0 h 107"/>
                <a:gd name="T4" fmla="*/ 502 w 759"/>
                <a:gd name="T5" fmla="*/ 36 h 107"/>
                <a:gd name="T6" fmla="*/ 141 w 759"/>
                <a:gd name="T7" fmla="*/ 48 h 107"/>
                <a:gd name="T8" fmla="*/ 0 w 759"/>
                <a:gd name="T9" fmla="*/ 78 h 107"/>
                <a:gd name="T10" fmla="*/ 0 w 759"/>
                <a:gd name="T11" fmla="*/ 107 h 107"/>
                <a:gd name="T12" fmla="*/ 96 w 759"/>
                <a:gd name="T13" fmla="*/ 89 h 107"/>
                <a:gd name="T14" fmla="*/ 466 w 759"/>
                <a:gd name="T15" fmla="*/ 66 h 107"/>
                <a:gd name="T16" fmla="*/ 466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
            <p:cNvSpPr>
              <a:spLocks/>
            </p:cNvSpPr>
            <p:nvPr/>
          </p:nvSpPr>
          <p:spPr bwMode="hidden">
            <a:xfrm>
              <a:off x="2314" y="3431"/>
              <a:ext cx="3182" cy="745"/>
            </a:xfrm>
            <a:custGeom>
              <a:avLst/>
              <a:gdLst>
                <a:gd name="T0" fmla="*/ 1405 w 3169"/>
                <a:gd name="T1" fmla="*/ 242 h 743"/>
                <a:gd name="T2" fmla="*/ 1755 w 3169"/>
                <a:gd name="T3" fmla="*/ 236 h 743"/>
                <a:gd name="T4" fmla="*/ 2114 w 3169"/>
                <a:gd name="T5" fmla="*/ 254 h 743"/>
                <a:gd name="T6" fmla="*/ 2535 w 3169"/>
                <a:gd name="T7" fmla="*/ 236 h 743"/>
                <a:gd name="T8" fmla="*/ 3208 w 3169"/>
                <a:gd name="T9" fmla="*/ 207 h 743"/>
                <a:gd name="T10" fmla="*/ 3154 w 3169"/>
                <a:gd name="T11" fmla="*/ 189 h 743"/>
                <a:gd name="T12" fmla="*/ 2452 w 3169"/>
                <a:gd name="T13" fmla="*/ 224 h 743"/>
                <a:gd name="T14" fmla="*/ 2027 w 3169"/>
                <a:gd name="T15" fmla="*/ 224 h 743"/>
                <a:gd name="T16" fmla="*/ 1477 w 3169"/>
                <a:gd name="T17" fmla="*/ 189 h 743"/>
                <a:gd name="T18" fmla="*/ 1561 w 3169"/>
                <a:gd name="T19" fmla="*/ 168 h 743"/>
                <a:gd name="T20" fmla="*/ 2063 w 3169"/>
                <a:gd name="T21" fmla="*/ 0 h 743"/>
                <a:gd name="T22" fmla="*/ 1985 w 3169"/>
                <a:gd name="T23" fmla="*/ 24 h 743"/>
                <a:gd name="T24" fmla="*/ 1860 w 3169"/>
                <a:gd name="T25" fmla="*/ 66 h 743"/>
                <a:gd name="T26" fmla="*/ 1623 w 3169"/>
                <a:gd name="T27" fmla="*/ 138 h 743"/>
                <a:gd name="T28" fmla="*/ 1356 w 3169"/>
                <a:gd name="T29" fmla="*/ 201 h 743"/>
                <a:gd name="T30" fmla="*/ 1283 w 3169"/>
                <a:gd name="T31" fmla="*/ 254 h 743"/>
                <a:gd name="T32" fmla="*/ 774 w 3169"/>
                <a:gd name="T33" fmla="*/ 416 h 743"/>
                <a:gd name="T34" fmla="*/ 338 w 3169"/>
                <a:gd name="T35" fmla="*/ 506 h 743"/>
                <a:gd name="T36" fmla="*/ 0 w 3169"/>
                <a:gd name="T37" fmla="*/ 623 h 743"/>
                <a:gd name="T38" fmla="*/ 302 w 3169"/>
                <a:gd name="T39" fmla="*/ 542 h 743"/>
                <a:gd name="T40" fmla="*/ 744 w 3169"/>
                <a:gd name="T41" fmla="*/ 452 h 743"/>
                <a:gd name="T42" fmla="*/ 1193 w 3169"/>
                <a:gd name="T43" fmla="*/ 314 h 743"/>
                <a:gd name="T44" fmla="*/ 993 w 3169"/>
                <a:gd name="T45" fmla="*/ 494 h 743"/>
                <a:gd name="T46" fmla="*/ 879 w 3169"/>
                <a:gd name="T47" fmla="*/ 749 h 743"/>
                <a:gd name="T48" fmla="*/ 873 w 3169"/>
                <a:gd name="T49" fmla="*/ 749 h 743"/>
                <a:gd name="T50" fmla="*/ 945 w 3169"/>
                <a:gd name="T51" fmla="*/ 749 h 743"/>
                <a:gd name="T52" fmla="*/ 1034 w 3169"/>
                <a:gd name="T53" fmla="*/ 500 h 743"/>
                <a:gd name="T54" fmla="*/ 1312 w 3169"/>
                <a:gd name="T55" fmla="*/ 284 h 743"/>
                <a:gd name="T56" fmla="*/ 1549 w 3169"/>
                <a:gd name="T57" fmla="*/ 452 h 743"/>
                <a:gd name="T58" fmla="*/ 1791 w 3169"/>
                <a:gd name="T59" fmla="*/ 683 h 743"/>
                <a:gd name="T60" fmla="*/ 1878 w 3169"/>
                <a:gd name="T61" fmla="*/ 749 h 743"/>
                <a:gd name="T62" fmla="*/ 1943 w 3169"/>
                <a:gd name="T63" fmla="*/ 749 h 743"/>
                <a:gd name="T64" fmla="*/ 1713 w 3169"/>
                <a:gd name="T65" fmla="*/ 530 h 743"/>
                <a:gd name="T66" fmla="*/ 1405 w 3169"/>
                <a:gd name="T67" fmla="*/ 242 h 743"/>
                <a:gd name="T68" fmla="*/ 1405 w 3169"/>
                <a:gd name="T69" fmla="*/ 242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defRPr/>
              </a:pPr>
              <a:endParaRPr lang="en-US" altLang="en-US"/>
            </a:p>
          </p:txBody>
        </p:sp>
        <p:sp>
          <p:nvSpPr>
            <p:cNvPr id="1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defRPr/>
              </a:pPr>
              <a:endParaRPr lang="en-US" altLang="en-US"/>
            </a:p>
          </p:txBody>
        </p:sp>
        <p:sp>
          <p:nvSpPr>
            <p:cNvPr id="1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2" name="Freeform 20"/>
            <p:cNvSpPr>
              <a:spLocks/>
            </p:cNvSpPr>
            <p:nvPr/>
          </p:nvSpPr>
          <p:spPr bwMode="hidden">
            <a:xfrm>
              <a:off x="3160" y="1860"/>
              <a:ext cx="2162" cy="1934"/>
            </a:xfrm>
            <a:custGeom>
              <a:avLst/>
              <a:gdLst>
                <a:gd name="T0" fmla="*/ 1866 w 2153"/>
                <a:gd name="T1" fmla="*/ 857 h 1930"/>
                <a:gd name="T2" fmla="*/ 1961 w 2153"/>
                <a:gd name="T3" fmla="*/ 1025 h 1930"/>
                <a:gd name="T4" fmla="*/ 2078 w 2153"/>
                <a:gd name="T5" fmla="*/ 1174 h 1930"/>
                <a:gd name="T6" fmla="*/ 2144 w 2153"/>
                <a:gd name="T7" fmla="*/ 1255 h 1930"/>
                <a:gd name="T8" fmla="*/ 2180 w 2153"/>
                <a:gd name="T9" fmla="*/ 1303 h 1930"/>
                <a:gd name="T10" fmla="*/ 1913 w 2153"/>
                <a:gd name="T11" fmla="*/ 983 h 1930"/>
                <a:gd name="T12" fmla="*/ 1884 w 2153"/>
                <a:gd name="T13" fmla="*/ 935 h 1930"/>
                <a:gd name="T14" fmla="*/ 1804 w 2153"/>
                <a:gd name="T15" fmla="*/ 1249 h 1930"/>
                <a:gd name="T16" fmla="*/ 1791 w 2153"/>
                <a:gd name="T17" fmla="*/ 1495 h 1930"/>
                <a:gd name="T18" fmla="*/ 1842 w 2153"/>
                <a:gd name="T19" fmla="*/ 1918 h 1930"/>
                <a:gd name="T20" fmla="*/ 1811 w 2153"/>
                <a:gd name="T21" fmla="*/ 1942 h 1930"/>
                <a:gd name="T22" fmla="*/ 1767 w 2153"/>
                <a:gd name="T23" fmla="*/ 1543 h 1930"/>
                <a:gd name="T24" fmla="*/ 1749 w 2153"/>
                <a:gd name="T25" fmla="*/ 1297 h 1930"/>
                <a:gd name="T26" fmla="*/ 1785 w 2153"/>
                <a:gd name="T27" fmla="*/ 1091 h 1930"/>
                <a:gd name="T28" fmla="*/ 1791 w 2153"/>
                <a:gd name="T29" fmla="*/ 881 h 1930"/>
                <a:gd name="T30" fmla="*/ 1283 w 2153"/>
                <a:gd name="T31" fmla="*/ 1013 h 1930"/>
                <a:gd name="T32" fmla="*/ 834 w 2153"/>
                <a:gd name="T33" fmla="*/ 1138 h 1930"/>
                <a:gd name="T34" fmla="*/ 326 w 2153"/>
                <a:gd name="T35" fmla="*/ 1321 h 1930"/>
                <a:gd name="T36" fmla="*/ 18 w 2153"/>
                <a:gd name="T37" fmla="*/ 1429 h 1930"/>
                <a:gd name="T38" fmla="*/ 314 w 2153"/>
                <a:gd name="T39" fmla="*/ 1291 h 1930"/>
                <a:gd name="T40" fmla="*/ 691 w 2153"/>
                <a:gd name="T41" fmla="*/ 1150 h 1930"/>
                <a:gd name="T42" fmla="*/ 1034 w 2153"/>
                <a:gd name="T43" fmla="*/ 1043 h 1930"/>
                <a:gd name="T44" fmla="*/ 1429 w 2153"/>
                <a:gd name="T45" fmla="*/ 935 h 1930"/>
                <a:gd name="T46" fmla="*/ 1713 w 2153"/>
                <a:gd name="T47" fmla="*/ 821 h 1930"/>
                <a:gd name="T48" fmla="*/ 1351 w 2153"/>
                <a:gd name="T49" fmla="*/ 626 h 1930"/>
                <a:gd name="T50" fmla="*/ 873 w 2153"/>
                <a:gd name="T51" fmla="*/ 518 h 1930"/>
                <a:gd name="T52" fmla="*/ 230 w 2153"/>
                <a:gd name="T53" fmla="*/ 161 h 1930"/>
                <a:gd name="T54" fmla="*/ 0 w 2153"/>
                <a:gd name="T55" fmla="*/ 83 h 1930"/>
                <a:gd name="T56" fmla="*/ 332 w 2153"/>
                <a:gd name="T57" fmla="*/ 179 h 1930"/>
                <a:gd name="T58" fmla="*/ 721 w 2153"/>
                <a:gd name="T59" fmla="*/ 386 h 1930"/>
                <a:gd name="T60" fmla="*/ 945 w 2153"/>
                <a:gd name="T61" fmla="*/ 494 h 1930"/>
                <a:gd name="T62" fmla="*/ 1369 w 2153"/>
                <a:gd name="T63" fmla="*/ 596 h 1930"/>
                <a:gd name="T64" fmla="*/ 1671 w 2153"/>
                <a:gd name="T65" fmla="*/ 749 h 1930"/>
                <a:gd name="T66" fmla="*/ 1441 w 2153"/>
                <a:gd name="T67" fmla="*/ 464 h 1930"/>
                <a:gd name="T68" fmla="*/ 1301 w 2153"/>
                <a:gd name="T69" fmla="*/ 191 h 1930"/>
                <a:gd name="T70" fmla="*/ 1169 w 2153"/>
                <a:gd name="T71" fmla="*/ 0 h 1930"/>
                <a:gd name="T72" fmla="*/ 1357 w 2153"/>
                <a:gd name="T73" fmla="*/ 215 h 1930"/>
                <a:gd name="T74" fmla="*/ 1507 w 2153"/>
                <a:gd name="T75" fmla="*/ 488 h 1930"/>
                <a:gd name="T76" fmla="*/ 1767 w 2153"/>
                <a:gd name="T77" fmla="*/ 809 h 1930"/>
                <a:gd name="T78" fmla="*/ 1866 w 2153"/>
                <a:gd name="T79" fmla="*/ 857 h 1930"/>
                <a:gd name="T80" fmla="*/ 1866 w 2153"/>
                <a:gd name="T81" fmla="*/ 857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4837"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en-US" noProof="0"/>
              <a:t>Click to edit Master title style</a:t>
            </a:r>
          </a:p>
        </p:txBody>
      </p:sp>
      <p:sp>
        <p:nvSpPr>
          <p:cNvPr id="34838"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23" name="Rectangle 23"/>
          <p:cNvSpPr>
            <a:spLocks noGrp="1" noChangeArrowheads="1"/>
          </p:cNvSpPr>
          <p:nvPr>
            <p:ph type="dt" sz="quarter" idx="10"/>
          </p:nvPr>
        </p:nvSpPr>
        <p:spPr/>
        <p:txBody>
          <a:bodyPr/>
          <a:lstStyle>
            <a:lvl1pPr>
              <a:defRPr/>
            </a:lvl1pPr>
          </a:lstStyle>
          <a:p>
            <a:pPr>
              <a:defRPr/>
            </a:pPr>
            <a:endParaRPr lang="en-US"/>
          </a:p>
        </p:txBody>
      </p:sp>
      <p:sp>
        <p:nvSpPr>
          <p:cNvPr id="24" name="Rectangle 24"/>
          <p:cNvSpPr>
            <a:spLocks noGrp="1" noChangeArrowheads="1"/>
          </p:cNvSpPr>
          <p:nvPr>
            <p:ph type="ftr" sz="quarter" idx="11"/>
          </p:nvPr>
        </p:nvSpPr>
        <p:spPr/>
        <p:txBody>
          <a:bodyPr/>
          <a:lstStyle>
            <a:lvl1pPr>
              <a:defRPr/>
            </a:lvl1pPr>
          </a:lstStyle>
          <a:p>
            <a:pPr>
              <a:defRPr/>
            </a:pPr>
            <a:endParaRPr lang="en-US"/>
          </a:p>
        </p:txBody>
      </p:sp>
      <p:sp>
        <p:nvSpPr>
          <p:cNvPr id="25" name="Rectangle 25"/>
          <p:cNvSpPr>
            <a:spLocks noGrp="1" noChangeArrowheads="1"/>
          </p:cNvSpPr>
          <p:nvPr>
            <p:ph type="sldNum" sz="quarter" idx="12"/>
          </p:nvPr>
        </p:nvSpPr>
        <p:spPr/>
        <p:txBody>
          <a:bodyPr/>
          <a:lstStyle>
            <a:lvl1pPr>
              <a:defRPr smtClean="0"/>
            </a:lvl1pPr>
          </a:lstStyle>
          <a:p>
            <a:pPr>
              <a:defRPr/>
            </a:pPr>
            <a:fld id="{3F2A0FCC-078E-4523-9700-C4009F15369A}" type="slidenum">
              <a:rPr lang="en-US" altLang="en-US"/>
              <a:pPr>
                <a:defRPr/>
              </a:pPr>
              <a:t>‹#›</a:t>
            </a:fld>
            <a:endParaRPr lang="en-US" altLang="en-US"/>
          </a:p>
        </p:txBody>
      </p:sp>
    </p:spTree>
    <p:extLst>
      <p:ext uri="{BB962C8B-B14F-4D97-AF65-F5344CB8AC3E}">
        <p14:creationId xmlns:p14="http://schemas.microsoft.com/office/powerpoint/2010/main" val="1997103681"/>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939326F4-5CF8-442C-B862-63CA5BD4138D}" type="slidenum">
              <a:rPr lang="en-US" altLang="en-US"/>
              <a:pPr>
                <a:defRPr/>
              </a:pPr>
              <a:t>‹#›</a:t>
            </a:fld>
            <a:endParaRPr lang="en-US" altLang="en-US"/>
          </a:p>
        </p:txBody>
      </p:sp>
    </p:spTree>
    <p:extLst>
      <p:ext uri="{BB962C8B-B14F-4D97-AF65-F5344CB8AC3E}">
        <p14:creationId xmlns:p14="http://schemas.microsoft.com/office/powerpoint/2010/main" val="574086946"/>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23609059-B675-4811-B256-4471E3AC0210}" type="slidenum">
              <a:rPr lang="en-US" altLang="en-US"/>
              <a:pPr>
                <a:defRPr/>
              </a:pPr>
              <a:t>‹#›</a:t>
            </a:fld>
            <a:endParaRPr lang="en-US" altLang="en-US"/>
          </a:p>
        </p:txBody>
      </p:sp>
    </p:spTree>
    <p:extLst>
      <p:ext uri="{BB962C8B-B14F-4D97-AF65-F5344CB8AC3E}">
        <p14:creationId xmlns:p14="http://schemas.microsoft.com/office/powerpoint/2010/main" val="2484133690"/>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350E1C2E-2CCE-427C-A3DA-2F687E86B749}" type="slidenum">
              <a:rPr lang="en-US" altLang="en-US"/>
              <a:pPr>
                <a:defRPr/>
              </a:pPr>
              <a:t>‹#›</a:t>
            </a:fld>
            <a:endParaRPr lang="en-US" altLang="en-US"/>
          </a:p>
        </p:txBody>
      </p:sp>
    </p:spTree>
    <p:extLst>
      <p:ext uri="{BB962C8B-B14F-4D97-AF65-F5344CB8AC3E}">
        <p14:creationId xmlns:p14="http://schemas.microsoft.com/office/powerpoint/2010/main" val="3866780265"/>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F84C512E-789C-469A-B5CD-B57A7C9F1B40}" type="slidenum">
              <a:rPr lang="en-US" altLang="en-US"/>
              <a:pPr>
                <a:defRPr/>
              </a:pPr>
              <a:t>‹#›</a:t>
            </a:fld>
            <a:endParaRPr lang="en-US" altLang="en-US"/>
          </a:p>
        </p:txBody>
      </p:sp>
    </p:spTree>
    <p:extLst>
      <p:ext uri="{BB962C8B-B14F-4D97-AF65-F5344CB8AC3E}">
        <p14:creationId xmlns:p14="http://schemas.microsoft.com/office/powerpoint/2010/main" val="355644778"/>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C52C4AC8-B0DE-4CB6-BA0F-550DAEAD3C96}" type="slidenum">
              <a:rPr lang="en-US" altLang="en-US"/>
              <a:pPr>
                <a:defRPr/>
              </a:pPr>
              <a:t>‹#›</a:t>
            </a:fld>
            <a:endParaRPr lang="en-US" altLang="en-US"/>
          </a:p>
        </p:txBody>
      </p:sp>
    </p:spTree>
    <p:extLst>
      <p:ext uri="{BB962C8B-B14F-4D97-AF65-F5344CB8AC3E}">
        <p14:creationId xmlns:p14="http://schemas.microsoft.com/office/powerpoint/2010/main" val="3595938099"/>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3"/>
          <p:cNvSpPr>
            <a:spLocks noGrp="1" noChangeArrowheads="1"/>
          </p:cNvSpPr>
          <p:nvPr>
            <p:ph type="dt" sz="half" idx="10"/>
          </p:nvPr>
        </p:nvSpPr>
        <p:spPr>
          <a:ln/>
        </p:spPr>
        <p:txBody>
          <a:bodyPr/>
          <a:lstStyle>
            <a:lvl1pPr>
              <a:defRPr/>
            </a:lvl1pPr>
          </a:lstStyle>
          <a:p>
            <a:pPr>
              <a:defRPr/>
            </a:pPr>
            <a:endParaRPr lang="en-US"/>
          </a:p>
        </p:txBody>
      </p:sp>
      <p:sp>
        <p:nvSpPr>
          <p:cNvPr id="8" name="Rectangle 24"/>
          <p:cNvSpPr>
            <a:spLocks noGrp="1" noChangeArrowheads="1"/>
          </p:cNvSpPr>
          <p:nvPr>
            <p:ph type="ftr" sz="quarter" idx="11"/>
          </p:nvPr>
        </p:nvSpPr>
        <p:spPr>
          <a:ln/>
        </p:spPr>
        <p:txBody>
          <a:bodyPr/>
          <a:lstStyle>
            <a:lvl1pPr>
              <a:defRPr/>
            </a:lvl1pPr>
          </a:lstStyle>
          <a:p>
            <a:pPr>
              <a:defRPr/>
            </a:pPr>
            <a:endParaRPr lang="en-US"/>
          </a:p>
        </p:txBody>
      </p:sp>
      <p:sp>
        <p:nvSpPr>
          <p:cNvPr id="9" name="Rectangle 25"/>
          <p:cNvSpPr>
            <a:spLocks noGrp="1" noChangeArrowheads="1"/>
          </p:cNvSpPr>
          <p:nvPr>
            <p:ph type="sldNum" sz="quarter" idx="12"/>
          </p:nvPr>
        </p:nvSpPr>
        <p:spPr>
          <a:ln/>
        </p:spPr>
        <p:txBody>
          <a:bodyPr/>
          <a:lstStyle>
            <a:lvl1pPr>
              <a:defRPr/>
            </a:lvl1pPr>
          </a:lstStyle>
          <a:p>
            <a:pPr>
              <a:defRPr/>
            </a:pPr>
            <a:fld id="{DCAE240F-36C6-498E-A35F-9B79E8B40172}" type="slidenum">
              <a:rPr lang="en-US" altLang="en-US"/>
              <a:pPr>
                <a:defRPr/>
              </a:pPr>
              <a:t>‹#›</a:t>
            </a:fld>
            <a:endParaRPr lang="en-US" altLang="en-US"/>
          </a:p>
        </p:txBody>
      </p:sp>
    </p:spTree>
    <p:extLst>
      <p:ext uri="{BB962C8B-B14F-4D97-AF65-F5344CB8AC3E}">
        <p14:creationId xmlns:p14="http://schemas.microsoft.com/office/powerpoint/2010/main" val="2929321992"/>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3"/>
          <p:cNvSpPr>
            <a:spLocks noGrp="1" noChangeArrowheads="1"/>
          </p:cNvSpPr>
          <p:nvPr>
            <p:ph type="dt" sz="half" idx="10"/>
          </p:nvPr>
        </p:nvSpPr>
        <p:spPr>
          <a:ln/>
        </p:spPr>
        <p:txBody>
          <a:bodyPr/>
          <a:lstStyle>
            <a:lvl1pPr>
              <a:defRPr/>
            </a:lvl1pPr>
          </a:lstStyle>
          <a:p>
            <a:pPr>
              <a:defRPr/>
            </a:pPr>
            <a:endParaRPr lang="en-US"/>
          </a:p>
        </p:txBody>
      </p:sp>
      <p:sp>
        <p:nvSpPr>
          <p:cNvPr id="4" name="Rectangle 24"/>
          <p:cNvSpPr>
            <a:spLocks noGrp="1" noChangeArrowheads="1"/>
          </p:cNvSpPr>
          <p:nvPr>
            <p:ph type="ftr" sz="quarter" idx="11"/>
          </p:nvPr>
        </p:nvSpPr>
        <p:spPr>
          <a:ln/>
        </p:spPr>
        <p:txBody>
          <a:bodyPr/>
          <a:lstStyle>
            <a:lvl1pPr>
              <a:defRPr/>
            </a:lvl1pPr>
          </a:lstStyle>
          <a:p>
            <a:pPr>
              <a:defRPr/>
            </a:pPr>
            <a:endParaRPr lang="en-US"/>
          </a:p>
        </p:txBody>
      </p:sp>
      <p:sp>
        <p:nvSpPr>
          <p:cNvPr id="5" name="Rectangle 25"/>
          <p:cNvSpPr>
            <a:spLocks noGrp="1" noChangeArrowheads="1"/>
          </p:cNvSpPr>
          <p:nvPr>
            <p:ph type="sldNum" sz="quarter" idx="12"/>
          </p:nvPr>
        </p:nvSpPr>
        <p:spPr>
          <a:ln/>
        </p:spPr>
        <p:txBody>
          <a:bodyPr/>
          <a:lstStyle>
            <a:lvl1pPr>
              <a:defRPr/>
            </a:lvl1pPr>
          </a:lstStyle>
          <a:p>
            <a:pPr>
              <a:defRPr/>
            </a:pPr>
            <a:fld id="{E0E98C18-FDFB-4B59-8E7C-DA075E064E76}" type="slidenum">
              <a:rPr lang="en-US" altLang="en-US"/>
              <a:pPr>
                <a:defRPr/>
              </a:pPr>
              <a:t>‹#›</a:t>
            </a:fld>
            <a:endParaRPr lang="en-US" altLang="en-US"/>
          </a:p>
        </p:txBody>
      </p:sp>
    </p:spTree>
    <p:extLst>
      <p:ext uri="{BB962C8B-B14F-4D97-AF65-F5344CB8AC3E}">
        <p14:creationId xmlns:p14="http://schemas.microsoft.com/office/powerpoint/2010/main" val="1426295409"/>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p>
        </p:txBody>
      </p:sp>
      <p:sp>
        <p:nvSpPr>
          <p:cNvPr id="3" name="Rectangle 24"/>
          <p:cNvSpPr>
            <a:spLocks noGrp="1" noChangeArrowheads="1"/>
          </p:cNvSpPr>
          <p:nvPr>
            <p:ph type="ftr" sz="quarter" idx="11"/>
          </p:nvPr>
        </p:nvSpPr>
        <p:spPr>
          <a:ln/>
        </p:spPr>
        <p:txBody>
          <a:bodyPr/>
          <a:lstStyle>
            <a:lvl1pPr>
              <a:defRPr/>
            </a:lvl1pPr>
          </a:lstStyle>
          <a:p>
            <a:pPr>
              <a:defRPr/>
            </a:pPr>
            <a:endParaRPr lang="en-US"/>
          </a:p>
        </p:txBody>
      </p:sp>
      <p:sp>
        <p:nvSpPr>
          <p:cNvPr id="4" name="Rectangle 25"/>
          <p:cNvSpPr>
            <a:spLocks noGrp="1" noChangeArrowheads="1"/>
          </p:cNvSpPr>
          <p:nvPr>
            <p:ph type="sldNum" sz="quarter" idx="12"/>
          </p:nvPr>
        </p:nvSpPr>
        <p:spPr>
          <a:ln/>
        </p:spPr>
        <p:txBody>
          <a:bodyPr/>
          <a:lstStyle>
            <a:lvl1pPr>
              <a:defRPr/>
            </a:lvl1pPr>
          </a:lstStyle>
          <a:p>
            <a:pPr>
              <a:defRPr/>
            </a:pPr>
            <a:fld id="{664276E4-EF01-4635-9081-0600E5CC4700}" type="slidenum">
              <a:rPr lang="en-US" altLang="en-US"/>
              <a:pPr>
                <a:defRPr/>
              </a:pPr>
              <a:t>‹#›</a:t>
            </a:fld>
            <a:endParaRPr lang="en-US" altLang="en-US"/>
          </a:p>
        </p:txBody>
      </p:sp>
    </p:spTree>
    <p:extLst>
      <p:ext uri="{BB962C8B-B14F-4D97-AF65-F5344CB8AC3E}">
        <p14:creationId xmlns:p14="http://schemas.microsoft.com/office/powerpoint/2010/main" val="2425678813"/>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9639F2AA-D1D5-4C70-9B3B-9E1D8F97F2D2}" type="slidenum">
              <a:rPr lang="en-US" altLang="en-US"/>
              <a:pPr>
                <a:defRPr/>
              </a:pPr>
              <a:t>‹#›</a:t>
            </a:fld>
            <a:endParaRPr lang="en-US" altLang="en-US"/>
          </a:p>
        </p:txBody>
      </p:sp>
    </p:spTree>
    <p:extLst>
      <p:ext uri="{BB962C8B-B14F-4D97-AF65-F5344CB8AC3E}">
        <p14:creationId xmlns:p14="http://schemas.microsoft.com/office/powerpoint/2010/main" val="1917902184"/>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5E0408D0-4F6D-4BDD-AAF0-441052AD1194}" type="slidenum">
              <a:rPr lang="en-US" altLang="en-US"/>
              <a:pPr>
                <a:defRPr/>
              </a:pPr>
              <a:t>‹#›</a:t>
            </a:fld>
            <a:endParaRPr lang="en-US" altLang="en-US"/>
          </a:p>
        </p:txBody>
      </p:sp>
    </p:spTree>
    <p:extLst>
      <p:ext uri="{BB962C8B-B14F-4D97-AF65-F5344CB8AC3E}">
        <p14:creationId xmlns:p14="http://schemas.microsoft.com/office/powerpoint/2010/main" val="122898085"/>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3379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33" name="Freeform 4"/>
            <p:cNvSpPr>
              <a:spLocks/>
            </p:cNvSpPr>
            <p:nvPr/>
          </p:nvSpPr>
          <p:spPr bwMode="hidden">
            <a:xfrm>
              <a:off x="0" y="2496"/>
              <a:ext cx="2112" cy="1604"/>
            </a:xfrm>
            <a:custGeom>
              <a:avLst/>
              <a:gdLst>
                <a:gd name="T0" fmla="*/ 571 w 2123"/>
                <a:gd name="T1" fmla="*/ 882 h 1696"/>
                <a:gd name="T2" fmla="*/ 535 w 2123"/>
                <a:gd name="T3" fmla="*/ 578 h 1696"/>
                <a:gd name="T4" fmla="*/ 661 w 2123"/>
                <a:gd name="T5" fmla="*/ 335 h 1696"/>
                <a:gd name="T6" fmla="*/ 912 w 2123"/>
                <a:gd name="T7" fmla="*/ 497 h 1696"/>
                <a:gd name="T8" fmla="*/ 1196 w 2123"/>
                <a:gd name="T9" fmla="*/ 735 h 1696"/>
                <a:gd name="T10" fmla="*/ 1459 w 2123"/>
                <a:gd name="T11" fmla="*/ 938 h 1696"/>
                <a:gd name="T12" fmla="*/ 1773 w 2123"/>
                <a:gd name="T13" fmla="*/ 1150 h 1696"/>
                <a:gd name="T14" fmla="*/ 1853 w 2123"/>
                <a:gd name="T15" fmla="*/ 1195 h 1696"/>
                <a:gd name="T16" fmla="*/ 1808 w 2123"/>
                <a:gd name="T17" fmla="*/ 1146 h 1696"/>
                <a:gd name="T18" fmla="*/ 1390 w 2123"/>
                <a:gd name="T19" fmla="*/ 847 h 1696"/>
                <a:gd name="T20" fmla="*/ 1070 w 2123"/>
                <a:gd name="T21" fmla="*/ 578 h 1696"/>
                <a:gd name="T22" fmla="*/ 711 w 2123"/>
                <a:gd name="T23" fmla="*/ 278 h 1696"/>
                <a:gd name="T24" fmla="*/ 984 w 2123"/>
                <a:gd name="T25" fmla="*/ 263 h 1696"/>
                <a:gd name="T26" fmla="*/ 1265 w 2123"/>
                <a:gd name="T27" fmla="*/ 269 h 1696"/>
                <a:gd name="T28" fmla="*/ 1590 w 2123"/>
                <a:gd name="T29" fmla="*/ 227 h 1696"/>
                <a:gd name="T30" fmla="*/ 2090 w 2123"/>
                <a:gd name="T31" fmla="*/ 166 h 1696"/>
                <a:gd name="T32" fmla="*/ 2042 w 2123"/>
                <a:gd name="T33" fmla="*/ 147 h 1696"/>
                <a:gd name="T34" fmla="*/ 1519 w 2123"/>
                <a:gd name="T35" fmla="*/ 218 h 1696"/>
                <a:gd name="T36" fmla="*/ 1190 w 2123"/>
                <a:gd name="T37" fmla="*/ 233 h 1696"/>
                <a:gd name="T38" fmla="*/ 747 w 2123"/>
                <a:gd name="T39" fmla="*/ 218 h 1696"/>
                <a:gd name="T40" fmla="*/ 807 w 2123"/>
                <a:gd name="T41" fmla="*/ 192 h 1696"/>
                <a:gd name="T42" fmla="*/ 1124 w 2123"/>
                <a:gd name="T43" fmla="*/ 0 h 1696"/>
                <a:gd name="T44" fmla="*/ 1070 w 2123"/>
                <a:gd name="T45" fmla="*/ 25 h 1696"/>
                <a:gd name="T46" fmla="*/ 995 w 2123"/>
                <a:gd name="T47" fmla="*/ 71 h 1696"/>
                <a:gd name="T48" fmla="*/ 843 w 2123"/>
                <a:gd name="T49" fmla="*/ 162 h 1696"/>
                <a:gd name="T50" fmla="*/ 661 w 2123"/>
                <a:gd name="T51" fmla="*/ 238 h 1696"/>
                <a:gd name="T52" fmla="*/ 625 w 2123"/>
                <a:gd name="T53" fmla="*/ 305 h 1696"/>
                <a:gd name="T54" fmla="*/ 299 w 2123"/>
                <a:gd name="T55" fmla="*/ 497 h 1696"/>
                <a:gd name="T56" fmla="*/ 0 w 2123"/>
                <a:gd name="T57" fmla="*/ 614 h 1696"/>
                <a:gd name="T58" fmla="*/ 0 w 2123"/>
                <a:gd name="T59" fmla="*/ 619 h 1696"/>
                <a:gd name="T60" fmla="*/ 0 w 2123"/>
                <a:gd name="T61" fmla="*/ 649 h 1696"/>
                <a:gd name="T62" fmla="*/ 293 w 2123"/>
                <a:gd name="T63" fmla="*/ 537 h 1696"/>
                <a:gd name="T64" fmla="*/ 583 w 2123"/>
                <a:gd name="T65" fmla="*/ 365 h 1696"/>
                <a:gd name="T66" fmla="*/ 499 w 2123"/>
                <a:gd name="T67" fmla="*/ 568 h 1696"/>
                <a:gd name="T68" fmla="*/ 517 w 2123"/>
                <a:gd name="T69" fmla="*/ 842 h 1696"/>
                <a:gd name="T70" fmla="*/ 454 w 2123"/>
                <a:gd name="T71" fmla="*/ 988 h 1696"/>
                <a:gd name="T72" fmla="*/ 323 w 2123"/>
                <a:gd name="T73" fmla="*/ 1252 h 1696"/>
                <a:gd name="T74" fmla="*/ 317 w 2123"/>
                <a:gd name="T75" fmla="*/ 1435 h 1696"/>
                <a:gd name="T76" fmla="*/ 323 w 2123"/>
                <a:gd name="T77" fmla="*/ 1435 h 1696"/>
                <a:gd name="T78" fmla="*/ 341 w 2123"/>
                <a:gd name="T79" fmla="*/ 1313 h 1696"/>
                <a:gd name="T80" fmla="*/ 571 w 2123"/>
                <a:gd name="T81" fmla="*/ 882 h 1696"/>
                <a:gd name="T82" fmla="*/ 571 w 2123"/>
                <a:gd name="T83" fmla="*/ 882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6"/>
            <p:cNvSpPr>
              <a:spLocks/>
            </p:cNvSpPr>
            <p:nvPr/>
          </p:nvSpPr>
          <p:spPr bwMode="hidden">
            <a:xfrm>
              <a:off x="0" y="524"/>
              <a:ext cx="973" cy="1195"/>
            </a:xfrm>
            <a:custGeom>
              <a:avLst/>
              <a:gdLst>
                <a:gd name="T0" fmla="*/ 326 w 969"/>
                <a:gd name="T1" fmla="*/ 1195 h 1192"/>
                <a:gd name="T2" fmla="*/ 496 w 969"/>
                <a:gd name="T3" fmla="*/ 1201 h 1192"/>
                <a:gd name="T4" fmla="*/ 586 w 969"/>
                <a:gd name="T5" fmla="*/ 1159 h 1192"/>
                <a:gd name="T6" fmla="*/ 822 w 969"/>
                <a:gd name="T7" fmla="*/ 1094 h 1192"/>
                <a:gd name="T8" fmla="*/ 945 w 969"/>
                <a:gd name="T9" fmla="*/ 1064 h 1192"/>
                <a:gd name="T10" fmla="*/ 768 w 969"/>
                <a:gd name="T11" fmla="*/ 995 h 1192"/>
                <a:gd name="T12" fmla="*/ 562 w 969"/>
                <a:gd name="T13" fmla="*/ 959 h 1192"/>
                <a:gd name="T14" fmla="*/ 200 w 969"/>
                <a:gd name="T15" fmla="*/ 977 h 1192"/>
                <a:gd name="T16" fmla="*/ 302 w 969"/>
                <a:gd name="T17" fmla="*/ 899 h 1192"/>
                <a:gd name="T18" fmla="*/ 502 w 969"/>
                <a:gd name="T19" fmla="*/ 809 h 1192"/>
                <a:gd name="T20" fmla="*/ 703 w 969"/>
                <a:gd name="T21" fmla="*/ 677 h 1192"/>
                <a:gd name="T22" fmla="*/ 709 w 969"/>
                <a:gd name="T23" fmla="*/ 677 h 1192"/>
                <a:gd name="T24" fmla="*/ 721 w 969"/>
                <a:gd name="T25" fmla="*/ 671 h 1192"/>
                <a:gd name="T26" fmla="*/ 762 w 969"/>
                <a:gd name="T27" fmla="*/ 653 h 1192"/>
                <a:gd name="T28" fmla="*/ 786 w 969"/>
                <a:gd name="T29" fmla="*/ 647 h 1192"/>
                <a:gd name="T30" fmla="*/ 798 w 969"/>
                <a:gd name="T31" fmla="*/ 635 h 1192"/>
                <a:gd name="T32" fmla="*/ 804 w 969"/>
                <a:gd name="T33" fmla="*/ 623 h 1192"/>
                <a:gd name="T34" fmla="*/ 798 w 969"/>
                <a:gd name="T35" fmla="*/ 617 h 1192"/>
                <a:gd name="T36" fmla="*/ 792 w 969"/>
                <a:gd name="T37" fmla="*/ 605 h 1192"/>
                <a:gd name="T38" fmla="*/ 792 w 969"/>
                <a:gd name="T39" fmla="*/ 578 h 1192"/>
                <a:gd name="T40" fmla="*/ 804 w 969"/>
                <a:gd name="T41" fmla="*/ 548 h 1192"/>
                <a:gd name="T42" fmla="*/ 816 w 969"/>
                <a:gd name="T43" fmla="*/ 518 h 1192"/>
                <a:gd name="T44" fmla="*/ 834 w 969"/>
                <a:gd name="T45" fmla="*/ 488 h 1192"/>
                <a:gd name="T46" fmla="*/ 846 w 969"/>
                <a:gd name="T47" fmla="*/ 458 h 1192"/>
                <a:gd name="T48" fmla="*/ 853 w 969"/>
                <a:gd name="T49" fmla="*/ 440 h 1192"/>
                <a:gd name="T50" fmla="*/ 861 w 969"/>
                <a:gd name="T51" fmla="*/ 434 h 1192"/>
                <a:gd name="T52" fmla="*/ 861 w 969"/>
                <a:gd name="T53" fmla="*/ 350 h 1192"/>
                <a:gd name="T54" fmla="*/ 861 w 969"/>
                <a:gd name="T55" fmla="*/ 344 h 1192"/>
                <a:gd name="T56" fmla="*/ 867 w 969"/>
                <a:gd name="T57" fmla="*/ 338 h 1192"/>
                <a:gd name="T58" fmla="*/ 885 w 969"/>
                <a:gd name="T59" fmla="*/ 308 h 1192"/>
                <a:gd name="T60" fmla="*/ 897 w 969"/>
                <a:gd name="T61" fmla="*/ 272 h 1192"/>
                <a:gd name="T62" fmla="*/ 909 w 969"/>
                <a:gd name="T63" fmla="*/ 242 h 1192"/>
                <a:gd name="T64" fmla="*/ 915 w 969"/>
                <a:gd name="T65" fmla="*/ 230 h 1192"/>
                <a:gd name="T66" fmla="*/ 921 w 969"/>
                <a:gd name="T67" fmla="*/ 218 h 1192"/>
                <a:gd name="T68" fmla="*/ 939 w 969"/>
                <a:gd name="T69" fmla="*/ 173 h 1192"/>
                <a:gd name="T70" fmla="*/ 957 w 969"/>
                <a:gd name="T71" fmla="*/ 137 h 1192"/>
                <a:gd name="T72" fmla="*/ 963 w 969"/>
                <a:gd name="T73" fmla="*/ 125 h 1192"/>
                <a:gd name="T74" fmla="*/ 963 w 969"/>
                <a:gd name="T75" fmla="*/ 119 h 1192"/>
                <a:gd name="T76" fmla="*/ 981 w 969"/>
                <a:gd name="T77" fmla="*/ 0 h 1192"/>
                <a:gd name="T78" fmla="*/ 957 w 969"/>
                <a:gd name="T79" fmla="*/ 47 h 1192"/>
                <a:gd name="T80" fmla="*/ 792 w 969"/>
                <a:gd name="T81" fmla="*/ 113 h 1192"/>
                <a:gd name="T82" fmla="*/ 715 w 969"/>
                <a:gd name="T83" fmla="*/ 161 h 1192"/>
                <a:gd name="T84" fmla="*/ 466 w 969"/>
                <a:gd name="T85" fmla="*/ 236 h 1192"/>
                <a:gd name="T86" fmla="*/ 284 w 969"/>
                <a:gd name="T87" fmla="*/ 290 h 1192"/>
                <a:gd name="T88" fmla="*/ 176 w 969"/>
                <a:gd name="T89" fmla="*/ 296 h 1192"/>
                <a:gd name="T90" fmla="*/ 12 w 969"/>
                <a:gd name="T91" fmla="*/ 488 h 1192"/>
                <a:gd name="T92" fmla="*/ 0 w 969"/>
                <a:gd name="T93" fmla="*/ 512 h 1192"/>
                <a:gd name="T94" fmla="*/ 0 w 969"/>
                <a:gd name="T95" fmla="*/ 1195 h 1192"/>
                <a:gd name="T96" fmla="*/ 96 w 969"/>
                <a:gd name="T97" fmla="*/ 1189 h 1192"/>
                <a:gd name="T98" fmla="*/ 326 w 969"/>
                <a:gd name="T99" fmla="*/ 1195 h 1192"/>
                <a:gd name="T100" fmla="*/ 326 w 969"/>
                <a:gd name="T101" fmla="*/ 1195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p:cNvSpPr>
              <a:spLocks/>
            </p:cNvSpPr>
            <p:nvPr/>
          </p:nvSpPr>
          <p:spPr bwMode="hidden">
            <a:xfrm>
              <a:off x="3525" y="1"/>
              <a:ext cx="2185" cy="1508"/>
            </a:xfrm>
            <a:custGeom>
              <a:avLst/>
              <a:gdLst>
                <a:gd name="T0" fmla="*/ 1046 w 2176"/>
                <a:gd name="T1" fmla="*/ 773 h 1505"/>
                <a:gd name="T2" fmla="*/ 1205 w 2176"/>
                <a:gd name="T3" fmla="*/ 1241 h 1505"/>
                <a:gd name="T4" fmla="*/ 968 w 2176"/>
                <a:gd name="T5" fmla="*/ 1199 h 1505"/>
                <a:gd name="T6" fmla="*/ 732 w 2176"/>
                <a:gd name="T7" fmla="*/ 1133 h 1505"/>
                <a:gd name="T8" fmla="*/ 448 w 2176"/>
                <a:gd name="T9" fmla="*/ 1115 h 1505"/>
                <a:gd name="T10" fmla="*/ 0 w 2176"/>
                <a:gd name="T11" fmla="*/ 1085 h 1505"/>
                <a:gd name="T12" fmla="*/ 30 w 2176"/>
                <a:gd name="T13" fmla="*/ 1121 h 1505"/>
                <a:gd name="T14" fmla="*/ 502 w 2176"/>
                <a:gd name="T15" fmla="*/ 1139 h 1505"/>
                <a:gd name="T16" fmla="*/ 786 w 2176"/>
                <a:gd name="T17" fmla="*/ 1193 h 1505"/>
                <a:gd name="T18" fmla="*/ 1145 w 2176"/>
                <a:gd name="T19" fmla="*/ 1310 h 1505"/>
                <a:gd name="T20" fmla="*/ 1082 w 2176"/>
                <a:gd name="T21" fmla="*/ 1328 h 1505"/>
                <a:gd name="T22" fmla="*/ 720 w 2176"/>
                <a:gd name="T23" fmla="*/ 1514 h 1505"/>
                <a:gd name="T24" fmla="*/ 774 w 2176"/>
                <a:gd name="T25" fmla="*/ 1490 h 1505"/>
                <a:gd name="T26" fmla="*/ 873 w 2176"/>
                <a:gd name="T27" fmla="*/ 1448 h 1505"/>
                <a:gd name="T28" fmla="*/ 1034 w 2176"/>
                <a:gd name="T29" fmla="*/ 1364 h 1505"/>
                <a:gd name="T30" fmla="*/ 1229 w 2176"/>
                <a:gd name="T31" fmla="*/ 1304 h 1505"/>
                <a:gd name="T32" fmla="*/ 1282 w 2176"/>
                <a:gd name="T33" fmla="*/ 1229 h 1505"/>
                <a:gd name="T34" fmla="*/ 1653 w 2176"/>
                <a:gd name="T35" fmla="*/ 1049 h 1505"/>
                <a:gd name="T36" fmla="*/ 1955 w 2176"/>
                <a:gd name="T37" fmla="*/ 959 h 1505"/>
                <a:gd name="T38" fmla="*/ 2203 w 2176"/>
                <a:gd name="T39" fmla="*/ 827 h 1505"/>
                <a:gd name="T40" fmla="*/ 1985 w 2176"/>
                <a:gd name="T41" fmla="*/ 917 h 1505"/>
                <a:gd name="T42" fmla="*/ 1677 w 2176"/>
                <a:gd name="T43" fmla="*/ 995 h 1505"/>
                <a:gd name="T44" fmla="*/ 1357 w 2176"/>
                <a:gd name="T45" fmla="*/ 1157 h 1505"/>
                <a:gd name="T46" fmla="*/ 1519 w 2176"/>
                <a:gd name="T47" fmla="*/ 911 h 1505"/>
                <a:gd name="T48" fmla="*/ 1641 w 2176"/>
                <a:gd name="T49" fmla="*/ 548 h 1505"/>
                <a:gd name="T50" fmla="*/ 1761 w 2176"/>
                <a:gd name="T51" fmla="*/ 375 h 1505"/>
                <a:gd name="T52" fmla="*/ 2003 w 2176"/>
                <a:gd name="T53" fmla="*/ 60 h 1505"/>
                <a:gd name="T54" fmla="*/ 2027 w 2176"/>
                <a:gd name="T55" fmla="*/ 0 h 1505"/>
                <a:gd name="T56" fmla="*/ 1997 w 2176"/>
                <a:gd name="T57" fmla="*/ 0 h 1505"/>
                <a:gd name="T58" fmla="*/ 1617 w 2176"/>
                <a:gd name="T59" fmla="*/ 483 h 1505"/>
                <a:gd name="T60" fmla="*/ 1495 w 2176"/>
                <a:gd name="T61" fmla="*/ 893 h 1505"/>
                <a:gd name="T62" fmla="*/ 1270 w 2176"/>
                <a:gd name="T63" fmla="*/ 1181 h 1505"/>
                <a:gd name="T64" fmla="*/ 1145 w 2176"/>
                <a:gd name="T65" fmla="*/ 911 h 1505"/>
                <a:gd name="T66" fmla="*/ 1022 w 2176"/>
                <a:gd name="T67" fmla="*/ 543 h 1505"/>
                <a:gd name="T68" fmla="*/ 897 w 2176"/>
                <a:gd name="T69" fmla="*/ 222 h 1505"/>
                <a:gd name="T70" fmla="*/ 798 w 2176"/>
                <a:gd name="T71" fmla="*/ 0 h 1505"/>
                <a:gd name="T72" fmla="*/ 762 w 2176"/>
                <a:gd name="T73" fmla="*/ 0 h 1505"/>
                <a:gd name="T74" fmla="*/ 915 w 2176"/>
                <a:gd name="T75" fmla="*/ 357 h 1505"/>
                <a:gd name="T76" fmla="*/ 1046 w 2176"/>
                <a:gd name="T77" fmla="*/ 773 h 1505"/>
                <a:gd name="T78" fmla="*/ 1046 w 2176"/>
                <a:gd name="T79" fmla="*/ 773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p:nvSpPr>
          <p:spPr bwMode="hidden">
            <a:xfrm>
              <a:off x="0" y="649"/>
              <a:ext cx="816" cy="806"/>
            </a:xfrm>
            <a:custGeom>
              <a:avLst/>
              <a:gdLst>
                <a:gd name="T0" fmla="*/ 164 w 813"/>
                <a:gd name="T1" fmla="*/ 567 h 804"/>
                <a:gd name="T2" fmla="*/ 332 w 813"/>
                <a:gd name="T3" fmla="*/ 441 h 804"/>
                <a:gd name="T4" fmla="*/ 652 w 813"/>
                <a:gd name="T5" fmla="*/ 219 h 804"/>
                <a:gd name="T6" fmla="*/ 822 w 813"/>
                <a:gd name="T7" fmla="*/ 0 h 804"/>
                <a:gd name="T8" fmla="*/ 684 w 813"/>
                <a:gd name="T9" fmla="*/ 150 h 804"/>
                <a:gd name="T10" fmla="*/ 147 w 813"/>
                <a:gd name="T11" fmla="*/ 507 h 804"/>
                <a:gd name="T12" fmla="*/ 0 w 813"/>
                <a:gd name="T13" fmla="*/ 738 h 804"/>
                <a:gd name="T14" fmla="*/ 0 w 813"/>
                <a:gd name="T15" fmla="*/ 810 h 804"/>
                <a:gd name="T16" fmla="*/ 164 w 813"/>
                <a:gd name="T17" fmla="*/ 567 h 804"/>
                <a:gd name="T18" fmla="*/ 164 w 813"/>
                <a:gd name="T19" fmla="*/ 567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p:cNvSpPr>
              <a:spLocks/>
            </p:cNvSpPr>
            <p:nvPr/>
          </p:nvSpPr>
          <p:spPr bwMode="hidden">
            <a:xfrm>
              <a:off x="0" y="1545"/>
              <a:ext cx="762" cy="107"/>
            </a:xfrm>
            <a:custGeom>
              <a:avLst/>
              <a:gdLst>
                <a:gd name="T0" fmla="*/ 466 w 759"/>
                <a:gd name="T1" fmla="*/ 66 h 107"/>
                <a:gd name="T2" fmla="*/ 768 w 759"/>
                <a:gd name="T3" fmla="*/ 0 h 107"/>
                <a:gd name="T4" fmla="*/ 502 w 759"/>
                <a:gd name="T5" fmla="*/ 36 h 107"/>
                <a:gd name="T6" fmla="*/ 141 w 759"/>
                <a:gd name="T7" fmla="*/ 48 h 107"/>
                <a:gd name="T8" fmla="*/ 0 w 759"/>
                <a:gd name="T9" fmla="*/ 78 h 107"/>
                <a:gd name="T10" fmla="*/ 0 w 759"/>
                <a:gd name="T11" fmla="*/ 107 h 107"/>
                <a:gd name="T12" fmla="*/ 96 w 759"/>
                <a:gd name="T13" fmla="*/ 89 h 107"/>
                <a:gd name="T14" fmla="*/ 466 w 759"/>
                <a:gd name="T15" fmla="*/ 66 h 107"/>
                <a:gd name="T16" fmla="*/ 466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11"/>
            <p:cNvSpPr>
              <a:spLocks/>
            </p:cNvSpPr>
            <p:nvPr/>
          </p:nvSpPr>
          <p:spPr bwMode="hidden">
            <a:xfrm>
              <a:off x="2314" y="3431"/>
              <a:ext cx="3182" cy="745"/>
            </a:xfrm>
            <a:custGeom>
              <a:avLst/>
              <a:gdLst>
                <a:gd name="T0" fmla="*/ 1405 w 3169"/>
                <a:gd name="T1" fmla="*/ 242 h 743"/>
                <a:gd name="T2" fmla="*/ 1755 w 3169"/>
                <a:gd name="T3" fmla="*/ 236 h 743"/>
                <a:gd name="T4" fmla="*/ 2114 w 3169"/>
                <a:gd name="T5" fmla="*/ 254 h 743"/>
                <a:gd name="T6" fmla="*/ 2535 w 3169"/>
                <a:gd name="T7" fmla="*/ 236 h 743"/>
                <a:gd name="T8" fmla="*/ 3208 w 3169"/>
                <a:gd name="T9" fmla="*/ 207 h 743"/>
                <a:gd name="T10" fmla="*/ 3154 w 3169"/>
                <a:gd name="T11" fmla="*/ 189 h 743"/>
                <a:gd name="T12" fmla="*/ 2452 w 3169"/>
                <a:gd name="T13" fmla="*/ 224 h 743"/>
                <a:gd name="T14" fmla="*/ 2027 w 3169"/>
                <a:gd name="T15" fmla="*/ 224 h 743"/>
                <a:gd name="T16" fmla="*/ 1477 w 3169"/>
                <a:gd name="T17" fmla="*/ 189 h 743"/>
                <a:gd name="T18" fmla="*/ 1561 w 3169"/>
                <a:gd name="T19" fmla="*/ 168 h 743"/>
                <a:gd name="T20" fmla="*/ 2063 w 3169"/>
                <a:gd name="T21" fmla="*/ 0 h 743"/>
                <a:gd name="T22" fmla="*/ 1985 w 3169"/>
                <a:gd name="T23" fmla="*/ 24 h 743"/>
                <a:gd name="T24" fmla="*/ 1860 w 3169"/>
                <a:gd name="T25" fmla="*/ 66 h 743"/>
                <a:gd name="T26" fmla="*/ 1623 w 3169"/>
                <a:gd name="T27" fmla="*/ 138 h 743"/>
                <a:gd name="T28" fmla="*/ 1356 w 3169"/>
                <a:gd name="T29" fmla="*/ 201 h 743"/>
                <a:gd name="T30" fmla="*/ 1283 w 3169"/>
                <a:gd name="T31" fmla="*/ 254 h 743"/>
                <a:gd name="T32" fmla="*/ 774 w 3169"/>
                <a:gd name="T33" fmla="*/ 416 h 743"/>
                <a:gd name="T34" fmla="*/ 338 w 3169"/>
                <a:gd name="T35" fmla="*/ 506 h 743"/>
                <a:gd name="T36" fmla="*/ 0 w 3169"/>
                <a:gd name="T37" fmla="*/ 623 h 743"/>
                <a:gd name="T38" fmla="*/ 302 w 3169"/>
                <a:gd name="T39" fmla="*/ 542 h 743"/>
                <a:gd name="T40" fmla="*/ 744 w 3169"/>
                <a:gd name="T41" fmla="*/ 452 h 743"/>
                <a:gd name="T42" fmla="*/ 1193 w 3169"/>
                <a:gd name="T43" fmla="*/ 314 h 743"/>
                <a:gd name="T44" fmla="*/ 993 w 3169"/>
                <a:gd name="T45" fmla="*/ 494 h 743"/>
                <a:gd name="T46" fmla="*/ 879 w 3169"/>
                <a:gd name="T47" fmla="*/ 749 h 743"/>
                <a:gd name="T48" fmla="*/ 873 w 3169"/>
                <a:gd name="T49" fmla="*/ 749 h 743"/>
                <a:gd name="T50" fmla="*/ 945 w 3169"/>
                <a:gd name="T51" fmla="*/ 749 h 743"/>
                <a:gd name="T52" fmla="*/ 1034 w 3169"/>
                <a:gd name="T53" fmla="*/ 500 h 743"/>
                <a:gd name="T54" fmla="*/ 1312 w 3169"/>
                <a:gd name="T55" fmla="*/ 284 h 743"/>
                <a:gd name="T56" fmla="*/ 1549 w 3169"/>
                <a:gd name="T57" fmla="*/ 452 h 743"/>
                <a:gd name="T58" fmla="*/ 1791 w 3169"/>
                <a:gd name="T59" fmla="*/ 683 h 743"/>
                <a:gd name="T60" fmla="*/ 1878 w 3169"/>
                <a:gd name="T61" fmla="*/ 749 h 743"/>
                <a:gd name="T62" fmla="*/ 1943 w 3169"/>
                <a:gd name="T63" fmla="*/ 749 h 743"/>
                <a:gd name="T64" fmla="*/ 1713 w 3169"/>
                <a:gd name="T65" fmla="*/ 530 h 743"/>
                <a:gd name="T66" fmla="*/ 1405 w 3169"/>
                <a:gd name="T67" fmla="*/ 242 h 743"/>
                <a:gd name="T68" fmla="*/ 1405 w 3169"/>
                <a:gd name="T69" fmla="*/ 242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defRPr/>
              </a:pPr>
              <a:endParaRPr lang="en-US" altLang="en-US"/>
            </a:p>
          </p:txBody>
        </p:sp>
        <p:sp>
          <p:nvSpPr>
            <p:cNvPr id="1042"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defRPr/>
              </a:pPr>
              <a:endParaRPr lang="en-US" altLang="en-US"/>
            </a:p>
          </p:txBody>
        </p:sp>
        <p:sp>
          <p:nvSpPr>
            <p:cNvPr id="3380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380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380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46"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49" name="Freeform 20"/>
            <p:cNvSpPr>
              <a:spLocks/>
            </p:cNvSpPr>
            <p:nvPr/>
          </p:nvSpPr>
          <p:spPr bwMode="hidden">
            <a:xfrm>
              <a:off x="3160" y="1860"/>
              <a:ext cx="2162" cy="1934"/>
            </a:xfrm>
            <a:custGeom>
              <a:avLst/>
              <a:gdLst>
                <a:gd name="T0" fmla="*/ 1866 w 2153"/>
                <a:gd name="T1" fmla="*/ 857 h 1930"/>
                <a:gd name="T2" fmla="*/ 1961 w 2153"/>
                <a:gd name="T3" fmla="*/ 1025 h 1930"/>
                <a:gd name="T4" fmla="*/ 2078 w 2153"/>
                <a:gd name="T5" fmla="*/ 1174 h 1930"/>
                <a:gd name="T6" fmla="*/ 2144 w 2153"/>
                <a:gd name="T7" fmla="*/ 1255 h 1930"/>
                <a:gd name="T8" fmla="*/ 2180 w 2153"/>
                <a:gd name="T9" fmla="*/ 1303 h 1930"/>
                <a:gd name="T10" fmla="*/ 1913 w 2153"/>
                <a:gd name="T11" fmla="*/ 983 h 1930"/>
                <a:gd name="T12" fmla="*/ 1884 w 2153"/>
                <a:gd name="T13" fmla="*/ 935 h 1930"/>
                <a:gd name="T14" fmla="*/ 1804 w 2153"/>
                <a:gd name="T15" fmla="*/ 1249 h 1930"/>
                <a:gd name="T16" fmla="*/ 1791 w 2153"/>
                <a:gd name="T17" fmla="*/ 1495 h 1930"/>
                <a:gd name="T18" fmla="*/ 1842 w 2153"/>
                <a:gd name="T19" fmla="*/ 1918 h 1930"/>
                <a:gd name="T20" fmla="*/ 1811 w 2153"/>
                <a:gd name="T21" fmla="*/ 1942 h 1930"/>
                <a:gd name="T22" fmla="*/ 1767 w 2153"/>
                <a:gd name="T23" fmla="*/ 1543 h 1930"/>
                <a:gd name="T24" fmla="*/ 1749 w 2153"/>
                <a:gd name="T25" fmla="*/ 1297 h 1930"/>
                <a:gd name="T26" fmla="*/ 1785 w 2153"/>
                <a:gd name="T27" fmla="*/ 1091 h 1930"/>
                <a:gd name="T28" fmla="*/ 1791 w 2153"/>
                <a:gd name="T29" fmla="*/ 881 h 1930"/>
                <a:gd name="T30" fmla="*/ 1283 w 2153"/>
                <a:gd name="T31" fmla="*/ 1013 h 1930"/>
                <a:gd name="T32" fmla="*/ 834 w 2153"/>
                <a:gd name="T33" fmla="*/ 1138 h 1930"/>
                <a:gd name="T34" fmla="*/ 326 w 2153"/>
                <a:gd name="T35" fmla="*/ 1321 h 1930"/>
                <a:gd name="T36" fmla="*/ 18 w 2153"/>
                <a:gd name="T37" fmla="*/ 1429 h 1930"/>
                <a:gd name="T38" fmla="*/ 314 w 2153"/>
                <a:gd name="T39" fmla="*/ 1291 h 1930"/>
                <a:gd name="T40" fmla="*/ 691 w 2153"/>
                <a:gd name="T41" fmla="*/ 1150 h 1930"/>
                <a:gd name="T42" fmla="*/ 1034 w 2153"/>
                <a:gd name="T43" fmla="*/ 1043 h 1930"/>
                <a:gd name="T44" fmla="*/ 1429 w 2153"/>
                <a:gd name="T45" fmla="*/ 935 h 1930"/>
                <a:gd name="T46" fmla="*/ 1713 w 2153"/>
                <a:gd name="T47" fmla="*/ 821 h 1930"/>
                <a:gd name="T48" fmla="*/ 1351 w 2153"/>
                <a:gd name="T49" fmla="*/ 626 h 1930"/>
                <a:gd name="T50" fmla="*/ 873 w 2153"/>
                <a:gd name="T51" fmla="*/ 518 h 1930"/>
                <a:gd name="T52" fmla="*/ 230 w 2153"/>
                <a:gd name="T53" fmla="*/ 161 h 1930"/>
                <a:gd name="T54" fmla="*/ 0 w 2153"/>
                <a:gd name="T55" fmla="*/ 83 h 1930"/>
                <a:gd name="T56" fmla="*/ 332 w 2153"/>
                <a:gd name="T57" fmla="*/ 179 h 1930"/>
                <a:gd name="T58" fmla="*/ 721 w 2153"/>
                <a:gd name="T59" fmla="*/ 386 h 1930"/>
                <a:gd name="T60" fmla="*/ 945 w 2153"/>
                <a:gd name="T61" fmla="*/ 494 h 1930"/>
                <a:gd name="T62" fmla="*/ 1369 w 2153"/>
                <a:gd name="T63" fmla="*/ 596 h 1930"/>
                <a:gd name="T64" fmla="*/ 1671 w 2153"/>
                <a:gd name="T65" fmla="*/ 749 h 1930"/>
                <a:gd name="T66" fmla="*/ 1441 w 2153"/>
                <a:gd name="T67" fmla="*/ 464 h 1930"/>
                <a:gd name="T68" fmla="*/ 1301 w 2153"/>
                <a:gd name="T69" fmla="*/ 191 h 1930"/>
                <a:gd name="T70" fmla="*/ 1169 w 2153"/>
                <a:gd name="T71" fmla="*/ 0 h 1930"/>
                <a:gd name="T72" fmla="*/ 1357 w 2153"/>
                <a:gd name="T73" fmla="*/ 215 h 1930"/>
                <a:gd name="T74" fmla="*/ 1507 w 2153"/>
                <a:gd name="T75" fmla="*/ 488 h 1930"/>
                <a:gd name="T76" fmla="*/ 1767 w 2153"/>
                <a:gd name="T77" fmla="*/ 809 h 1930"/>
                <a:gd name="T78" fmla="*/ 1866 w 2153"/>
                <a:gd name="T79" fmla="*/ 857 h 1930"/>
                <a:gd name="T80" fmla="*/ 1866 w 2153"/>
                <a:gd name="T81" fmla="*/ 857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3813" name="Rectangle 21"/>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3814"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3815" name="Rectangle 2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p>
        </p:txBody>
      </p:sp>
      <p:sp>
        <p:nvSpPr>
          <p:cNvPr id="33816"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33817" name="Rectangle 2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FE15E535-5EA0-4A44-B3E5-751BBAE9AB30}"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18"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3813"/>
                                        </p:tgtEl>
                                        <p:attrNameLst>
                                          <p:attrName>style.visibility</p:attrName>
                                        </p:attrNameLst>
                                      </p:cBhvr>
                                      <p:to>
                                        <p:strVal val="visible"/>
                                      </p:to>
                                    </p:set>
                                    <p:animEffect transition="in" filter="fade">
                                      <p:cBhvr>
                                        <p:cTn id="7" dur="1000"/>
                                        <p:tgtEl>
                                          <p:spTgt spid="33813"/>
                                        </p:tgtEl>
                                      </p:cBhvr>
                                    </p:animEffect>
                                    <p:anim calcmode="lin" valueType="num">
                                      <p:cBhvr>
                                        <p:cTn id="8" dur="1000" fill="hold"/>
                                        <p:tgtEl>
                                          <p:spTgt spid="33813"/>
                                        </p:tgtEl>
                                        <p:attrNameLst>
                                          <p:attrName>ppt_x</p:attrName>
                                        </p:attrNameLst>
                                      </p:cBhvr>
                                      <p:tavLst>
                                        <p:tav tm="0">
                                          <p:val>
                                            <p:strVal val="#ppt_x"/>
                                          </p:val>
                                        </p:tav>
                                        <p:tav tm="100000">
                                          <p:val>
                                            <p:strVal val="#ppt_x"/>
                                          </p:val>
                                        </p:tav>
                                      </p:tavLst>
                                    </p:anim>
                                    <p:anim calcmode="lin" valueType="num">
                                      <p:cBhvr>
                                        <p:cTn id="9" dur="898" decel="100000" fill="hold"/>
                                        <p:tgtEl>
                                          <p:spTgt spid="33813"/>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3813"/>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3814">
                                            <p:txEl>
                                              <p:pRg st="0" end="0"/>
                                            </p:txEl>
                                          </p:spTgt>
                                        </p:tgtEl>
                                        <p:attrNameLst>
                                          <p:attrName>style.visibility</p:attrName>
                                        </p:attrNameLst>
                                      </p:cBhvr>
                                      <p:to>
                                        <p:strVal val="visible"/>
                                      </p:to>
                                    </p:set>
                                    <p:animEffect transition="in" filter="fade">
                                      <p:cBhvr>
                                        <p:cTn id="15" dur="1000"/>
                                        <p:tgtEl>
                                          <p:spTgt spid="33814">
                                            <p:txEl>
                                              <p:pRg st="0" end="0"/>
                                            </p:txEl>
                                          </p:spTgt>
                                        </p:tgtEl>
                                      </p:cBhvr>
                                    </p:animEffect>
                                    <p:anim calcmode="lin" valueType="num">
                                      <p:cBhvr>
                                        <p:cTn id="16" dur="1000" fill="hold"/>
                                        <p:tgtEl>
                                          <p:spTgt spid="33814">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3814">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3814">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3814">
                                            <p:txEl>
                                              <p:pRg st="1" end="1"/>
                                            </p:txEl>
                                          </p:spTgt>
                                        </p:tgtEl>
                                        <p:attrNameLst>
                                          <p:attrName>style.visibility</p:attrName>
                                        </p:attrNameLst>
                                      </p:cBhvr>
                                      <p:to>
                                        <p:strVal val="visible"/>
                                      </p:to>
                                    </p:set>
                                    <p:animEffect transition="in" filter="fade">
                                      <p:cBhvr>
                                        <p:cTn id="21" dur="1000"/>
                                        <p:tgtEl>
                                          <p:spTgt spid="33814">
                                            <p:txEl>
                                              <p:pRg st="1" end="1"/>
                                            </p:txEl>
                                          </p:spTgt>
                                        </p:tgtEl>
                                      </p:cBhvr>
                                    </p:animEffect>
                                    <p:anim calcmode="lin" valueType="num">
                                      <p:cBhvr>
                                        <p:cTn id="22" dur="1000" fill="hold"/>
                                        <p:tgtEl>
                                          <p:spTgt spid="33814">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33814">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33814">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3814">
                                            <p:txEl>
                                              <p:pRg st="2" end="2"/>
                                            </p:txEl>
                                          </p:spTgt>
                                        </p:tgtEl>
                                        <p:attrNameLst>
                                          <p:attrName>style.visibility</p:attrName>
                                        </p:attrNameLst>
                                      </p:cBhvr>
                                      <p:to>
                                        <p:strVal val="visible"/>
                                      </p:to>
                                    </p:set>
                                    <p:animEffect transition="in" filter="fade">
                                      <p:cBhvr>
                                        <p:cTn id="27" dur="1000"/>
                                        <p:tgtEl>
                                          <p:spTgt spid="33814">
                                            <p:txEl>
                                              <p:pRg st="2" end="2"/>
                                            </p:txEl>
                                          </p:spTgt>
                                        </p:tgtEl>
                                      </p:cBhvr>
                                    </p:animEffect>
                                    <p:anim calcmode="lin" valueType="num">
                                      <p:cBhvr>
                                        <p:cTn id="28" dur="1000" fill="hold"/>
                                        <p:tgtEl>
                                          <p:spTgt spid="33814">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33814">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33814">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3814">
                                            <p:txEl>
                                              <p:pRg st="3" end="3"/>
                                            </p:txEl>
                                          </p:spTgt>
                                        </p:tgtEl>
                                        <p:attrNameLst>
                                          <p:attrName>style.visibility</p:attrName>
                                        </p:attrNameLst>
                                      </p:cBhvr>
                                      <p:to>
                                        <p:strVal val="visible"/>
                                      </p:to>
                                    </p:set>
                                    <p:animEffect transition="in" filter="fade">
                                      <p:cBhvr>
                                        <p:cTn id="33" dur="1000"/>
                                        <p:tgtEl>
                                          <p:spTgt spid="33814">
                                            <p:txEl>
                                              <p:pRg st="3" end="3"/>
                                            </p:txEl>
                                          </p:spTgt>
                                        </p:tgtEl>
                                      </p:cBhvr>
                                    </p:animEffect>
                                    <p:anim calcmode="lin" valueType="num">
                                      <p:cBhvr>
                                        <p:cTn id="34" dur="1000" fill="hold"/>
                                        <p:tgtEl>
                                          <p:spTgt spid="33814">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33814">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33814">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3814">
                                            <p:txEl>
                                              <p:pRg st="4" end="4"/>
                                            </p:txEl>
                                          </p:spTgt>
                                        </p:tgtEl>
                                        <p:attrNameLst>
                                          <p:attrName>style.visibility</p:attrName>
                                        </p:attrNameLst>
                                      </p:cBhvr>
                                      <p:to>
                                        <p:strVal val="visible"/>
                                      </p:to>
                                    </p:set>
                                    <p:animEffect transition="in" filter="fade">
                                      <p:cBhvr>
                                        <p:cTn id="39" dur="1000"/>
                                        <p:tgtEl>
                                          <p:spTgt spid="33814">
                                            <p:txEl>
                                              <p:pRg st="4" end="4"/>
                                            </p:txEl>
                                          </p:spTgt>
                                        </p:tgtEl>
                                      </p:cBhvr>
                                    </p:animEffect>
                                    <p:anim calcmode="lin" valueType="num">
                                      <p:cBhvr>
                                        <p:cTn id="40" dur="1000" fill="hold"/>
                                        <p:tgtEl>
                                          <p:spTgt spid="33814">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3814">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3814">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3" grpId="0"/>
      <p:bldP spid="33814" grpId="0" build="p">
        <p:tmplLst>
          <p:tmpl lvl="1">
            <p:tnLst>
              <p:par>
                <p:cTn presetID="37" presetClass="entr" presetSubtype="0" fill="hold" nodeType="clickEffect">
                  <p:stCondLst>
                    <p:cond delay="0"/>
                  </p:stCondLst>
                  <p:childTnLst>
                    <p:set>
                      <p:cBhvr>
                        <p:cTn dur="1" fill="hold">
                          <p:stCondLst>
                            <p:cond delay="0"/>
                          </p:stCondLst>
                        </p:cTn>
                        <p:tgtEl>
                          <p:spTgt spid="33814"/>
                        </p:tgtEl>
                        <p:attrNameLst>
                          <p:attrName>style.visibility</p:attrName>
                        </p:attrNameLst>
                      </p:cBhvr>
                      <p:to>
                        <p:strVal val="visible"/>
                      </p:to>
                    </p:set>
                    <p:animEffect transition="in" filter="fade">
                      <p:cBhvr>
                        <p:cTn dur="1000"/>
                        <p:tgtEl>
                          <p:spTgt spid="33814"/>
                        </p:tgtEl>
                      </p:cBhvr>
                    </p:animEffect>
                    <p:anim calcmode="lin" valueType="num">
                      <p:cBhvr>
                        <p:cTn dur="1000" fill="hold"/>
                        <p:tgtEl>
                          <p:spTgt spid="33814"/>
                        </p:tgtEl>
                        <p:attrNameLst>
                          <p:attrName>ppt_x</p:attrName>
                        </p:attrNameLst>
                      </p:cBhvr>
                      <p:tavLst>
                        <p:tav tm="0">
                          <p:val>
                            <p:strVal val="#ppt_x"/>
                          </p:val>
                        </p:tav>
                        <p:tav tm="100000">
                          <p:val>
                            <p:strVal val="#ppt_x"/>
                          </p:val>
                        </p:tav>
                      </p:tavLst>
                    </p:anim>
                    <p:anim calcmode="lin" valueType="num">
                      <p:cBhvr>
                        <p:cTn dur="898" decel="100000" fill="hold"/>
                        <p:tgtEl>
                          <p:spTgt spid="33814"/>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3814"/>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33814"/>
                        </p:tgtEl>
                        <p:attrNameLst>
                          <p:attrName>style.visibility</p:attrName>
                        </p:attrNameLst>
                      </p:cBhvr>
                      <p:to>
                        <p:strVal val="visible"/>
                      </p:to>
                    </p:set>
                    <p:animEffect transition="in" filter="fade">
                      <p:cBhvr>
                        <p:cTn dur="1000"/>
                        <p:tgtEl>
                          <p:spTgt spid="33814"/>
                        </p:tgtEl>
                      </p:cBhvr>
                    </p:animEffect>
                    <p:anim calcmode="lin" valueType="num">
                      <p:cBhvr>
                        <p:cTn dur="1000" fill="hold"/>
                        <p:tgtEl>
                          <p:spTgt spid="33814"/>
                        </p:tgtEl>
                        <p:attrNameLst>
                          <p:attrName>ppt_x</p:attrName>
                        </p:attrNameLst>
                      </p:cBhvr>
                      <p:tavLst>
                        <p:tav tm="0">
                          <p:val>
                            <p:strVal val="#ppt_x"/>
                          </p:val>
                        </p:tav>
                        <p:tav tm="100000">
                          <p:val>
                            <p:strVal val="#ppt_x"/>
                          </p:val>
                        </p:tav>
                      </p:tavLst>
                    </p:anim>
                    <p:anim calcmode="lin" valueType="num">
                      <p:cBhvr>
                        <p:cTn dur="898" decel="100000" fill="hold"/>
                        <p:tgtEl>
                          <p:spTgt spid="33814"/>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3814"/>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33814"/>
                        </p:tgtEl>
                        <p:attrNameLst>
                          <p:attrName>style.visibility</p:attrName>
                        </p:attrNameLst>
                      </p:cBhvr>
                      <p:to>
                        <p:strVal val="visible"/>
                      </p:to>
                    </p:set>
                    <p:animEffect transition="in" filter="fade">
                      <p:cBhvr>
                        <p:cTn dur="1000"/>
                        <p:tgtEl>
                          <p:spTgt spid="33814"/>
                        </p:tgtEl>
                      </p:cBhvr>
                    </p:animEffect>
                    <p:anim calcmode="lin" valueType="num">
                      <p:cBhvr>
                        <p:cTn dur="1000" fill="hold"/>
                        <p:tgtEl>
                          <p:spTgt spid="33814"/>
                        </p:tgtEl>
                        <p:attrNameLst>
                          <p:attrName>ppt_x</p:attrName>
                        </p:attrNameLst>
                      </p:cBhvr>
                      <p:tavLst>
                        <p:tav tm="0">
                          <p:val>
                            <p:strVal val="#ppt_x"/>
                          </p:val>
                        </p:tav>
                        <p:tav tm="100000">
                          <p:val>
                            <p:strVal val="#ppt_x"/>
                          </p:val>
                        </p:tav>
                      </p:tavLst>
                    </p:anim>
                    <p:anim calcmode="lin" valueType="num">
                      <p:cBhvr>
                        <p:cTn dur="898" decel="100000" fill="hold"/>
                        <p:tgtEl>
                          <p:spTgt spid="33814"/>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3814"/>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33814"/>
                        </p:tgtEl>
                        <p:attrNameLst>
                          <p:attrName>style.visibility</p:attrName>
                        </p:attrNameLst>
                      </p:cBhvr>
                      <p:to>
                        <p:strVal val="visible"/>
                      </p:to>
                    </p:set>
                    <p:animEffect transition="in" filter="fade">
                      <p:cBhvr>
                        <p:cTn dur="1000"/>
                        <p:tgtEl>
                          <p:spTgt spid="33814"/>
                        </p:tgtEl>
                      </p:cBhvr>
                    </p:animEffect>
                    <p:anim calcmode="lin" valueType="num">
                      <p:cBhvr>
                        <p:cTn dur="1000" fill="hold"/>
                        <p:tgtEl>
                          <p:spTgt spid="33814"/>
                        </p:tgtEl>
                        <p:attrNameLst>
                          <p:attrName>ppt_x</p:attrName>
                        </p:attrNameLst>
                      </p:cBhvr>
                      <p:tavLst>
                        <p:tav tm="0">
                          <p:val>
                            <p:strVal val="#ppt_x"/>
                          </p:val>
                        </p:tav>
                        <p:tav tm="100000">
                          <p:val>
                            <p:strVal val="#ppt_x"/>
                          </p:val>
                        </p:tav>
                      </p:tavLst>
                    </p:anim>
                    <p:anim calcmode="lin" valueType="num">
                      <p:cBhvr>
                        <p:cTn dur="898" decel="100000" fill="hold"/>
                        <p:tgtEl>
                          <p:spTgt spid="33814"/>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3814"/>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33814"/>
                        </p:tgtEl>
                        <p:attrNameLst>
                          <p:attrName>style.visibility</p:attrName>
                        </p:attrNameLst>
                      </p:cBhvr>
                      <p:to>
                        <p:strVal val="visible"/>
                      </p:to>
                    </p:set>
                    <p:animEffect transition="in" filter="fade">
                      <p:cBhvr>
                        <p:cTn dur="1000"/>
                        <p:tgtEl>
                          <p:spTgt spid="33814"/>
                        </p:tgtEl>
                      </p:cBhvr>
                    </p:animEffect>
                    <p:anim calcmode="lin" valueType="num">
                      <p:cBhvr>
                        <p:cTn dur="1000" fill="hold"/>
                        <p:tgtEl>
                          <p:spTgt spid="33814"/>
                        </p:tgtEl>
                        <p:attrNameLst>
                          <p:attrName>ppt_x</p:attrName>
                        </p:attrNameLst>
                      </p:cBhvr>
                      <p:tavLst>
                        <p:tav tm="0">
                          <p:val>
                            <p:strVal val="#ppt_x"/>
                          </p:val>
                        </p:tav>
                        <p:tav tm="100000">
                          <p:val>
                            <p:strVal val="#ppt_x"/>
                          </p:val>
                        </p:tav>
                      </p:tavLst>
                    </p:anim>
                    <p:anim calcmode="lin" valueType="num">
                      <p:cBhvr>
                        <p:cTn dur="898" decel="100000" fill="hold"/>
                        <p:tgtEl>
                          <p:spTgt spid="33814"/>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3814"/>
                        </p:tgtEl>
                        <p:attrNameLst>
                          <p:attrName>ppt_y</p:attrName>
                        </p:attrNameLst>
                      </p:cBhvr>
                      <p:tavLst>
                        <p:tav tm="0">
                          <p:val>
                            <p:strVal val="#ppt_y-.03"/>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28600" y="457200"/>
            <a:ext cx="8610600" cy="5791200"/>
          </a:xfrm>
        </p:spPr>
        <p:txBody>
          <a:bodyPr/>
          <a:lstStyle/>
          <a:p>
            <a:pPr eaLnBrk="1" hangingPunct="1">
              <a:defRPr/>
            </a:pPr>
            <a:r>
              <a:rPr lang="en-US" sz="5400" b="1">
                <a:solidFill>
                  <a:srgbClr val="FFFF00"/>
                </a:solidFill>
              </a:rPr>
              <a:t>NHỮNG VẤN ĐỀ AN NINH CHÍNH TRỊ VÀ TRẬT TỰ AN TOÀN XÃ HỘI LIÊN QUAN ĐẾN  CÔNG TÁC GIÁO DỤC TRONG  TRƯỜNG TIỂU HỌC VÀ THCS</a:t>
            </a:r>
            <a:endParaRPr lang="en-US" sz="6000" b="1" dirty="0"/>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458200" cy="6553200"/>
          </a:xfrm>
        </p:spPr>
        <p:txBody>
          <a:bodyPr/>
          <a:lstStyle/>
          <a:p>
            <a:r>
              <a:rPr lang="vi-VN" sz="3600">
                <a:effectLst/>
              </a:rPr>
              <a:t>Thông tin sai sự thật gây hoang mang trong nhân dân, gây thiệt hại cho các hoạt động kinh tế - xã hội, gây khó khăn cho hoạt động của cơ quan nhà nước hoặc người thi hành công vụ, xâm phạm quyền và lợi ích hợp pháp của tổ chức, cá nhân khác.</a:t>
            </a:r>
            <a:br>
              <a:rPr lang="en-US" sz="3600">
                <a:effectLst/>
              </a:rPr>
            </a:br>
            <a:r>
              <a:rPr lang="vi-VN" sz="3600">
                <a:effectLst/>
              </a:rPr>
              <a:t>Hoạt động mại dâm, tệ nạn xã hội, mua bán người; đăng tải thông tin dâm ô, đồi trụy, tội ác; phá hoại thuần phong, mỹ tục của dân tộc, đạo đức xã hội, sức khỏe cộng đồng,…</a:t>
            </a:r>
            <a:br>
              <a:rPr lang="en-US" sz="3600">
                <a:effectLst/>
              </a:rPr>
            </a:br>
            <a:endParaRPr lang="en-US" sz="3600" dirty="0">
              <a:solidFill>
                <a:srgbClr val="FFFF00"/>
              </a:solidFill>
            </a:endParaRPr>
          </a:p>
        </p:txBody>
      </p:sp>
      <p:sp>
        <p:nvSpPr>
          <p:cNvPr id="3" name="Content Placeholder 2"/>
          <p:cNvSpPr>
            <a:spLocks noGrp="1"/>
          </p:cNvSpPr>
          <p:nvPr>
            <p:ph idx="1"/>
          </p:nvPr>
        </p:nvSpPr>
        <p:spPr>
          <a:xfrm>
            <a:off x="228600" y="76200"/>
            <a:ext cx="8763000" cy="6705600"/>
          </a:xfrm>
        </p:spPr>
        <p:txBody>
          <a:bodyPr/>
          <a:lstStyle/>
          <a:p>
            <a:pPr>
              <a:buNone/>
            </a:pPr>
            <a:r>
              <a:rPr lang="en-US" sz="3600">
                <a:effectLst/>
              </a:rPr>
              <a:t>	</a:t>
            </a:r>
            <a:endParaRPr lang="en-US" sz="3600" dirty="0"/>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52400" y="152400"/>
            <a:ext cx="8534400" cy="6477000"/>
          </a:xfrm>
        </p:spPr>
        <p:txBody>
          <a:bodyPr/>
          <a:lstStyle/>
          <a:p>
            <a:pPr eaLnBrk="1" hangingPunct="1">
              <a:defRPr/>
            </a:pPr>
            <a:r>
              <a:rPr lang="vi-VN" sz="3600"/>
              <a:t>Doanh nghiệp nước ngoài phải lưu trữ dữ liệu tại Việt Nam</a:t>
            </a:r>
            <a:br>
              <a:rPr lang="en-US" sz="3600"/>
            </a:br>
            <a:r>
              <a:rPr lang="vi-VN" sz="3600"/>
              <a:t>Doanh nghiệp trong và ngoài nước khi cung cấp dịch vụ trên mạng viễn thông, mạng internet tại Việt Nam phải xác thực thông tin khi người dùng đăng ký tài khoản số; bảo mật thông tin, tài khoản của người dùng. </a:t>
            </a:r>
            <a:endParaRPr lang="en-US" sz="3600" dirty="0"/>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2"/>
            <a:ext cx="8382000" cy="6656387"/>
          </a:xfrm>
        </p:spPr>
        <p:txBody>
          <a:bodyPr/>
          <a:lstStyle/>
          <a:p>
            <a:endParaRPr lang="en-US" sz="2000" dirty="0"/>
          </a:p>
        </p:txBody>
      </p:sp>
      <p:sp>
        <p:nvSpPr>
          <p:cNvPr id="4" name="Rectangle 3"/>
          <p:cNvSpPr/>
          <p:nvPr/>
        </p:nvSpPr>
        <p:spPr>
          <a:xfrm>
            <a:off x="533400" y="381000"/>
            <a:ext cx="8229600" cy="7171194"/>
          </a:xfrm>
          <a:prstGeom prst="rect">
            <a:avLst/>
          </a:prstGeom>
        </p:spPr>
        <p:txBody>
          <a:bodyPr wrap="square">
            <a:spAutoFit/>
          </a:bodyPr>
          <a:lstStyle/>
          <a:p>
            <a:pPr algn="ctr"/>
            <a:endParaRPr lang="en-US" sz="3600" dirty="0"/>
          </a:p>
          <a:p>
            <a:pPr algn="ctr"/>
            <a:endParaRPr lang="en-US" sz="3600" dirty="0"/>
          </a:p>
          <a:p>
            <a:pPr algn="ctr"/>
            <a:r>
              <a:rPr lang="vi-VN" sz="4000" dirty="0"/>
              <a:t>Doanh nghiệp phải cung cấp thông tin người dùng cho lực lượng chuyên trách bảo vệ an ninh mạng thuộc Bộ Công an khi có yêu cầu bằng văn bản để phục vụ điều tra, xử lý hành vi vi phạm pháp luật về an ninh mạng.</a:t>
            </a:r>
            <a:br>
              <a:rPr lang="en-US" sz="4000" dirty="0"/>
            </a:br>
            <a:endParaRPr lang="en-US" sz="4000" dirty="0"/>
          </a:p>
          <a:p>
            <a:pPr algn="ctr"/>
            <a:endParaRPr lang="en-US" sz="3600" dirty="0"/>
          </a:p>
          <a:p>
            <a:pPr algn="ctr"/>
            <a:endParaRPr lang="en-US" sz="3600" dirty="0"/>
          </a:p>
          <a:p>
            <a:pPr algn="ctr"/>
            <a:endParaRPr lang="en-US" sz="3600" dirty="0"/>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a:xfrm>
            <a:off x="304800" y="381000"/>
            <a:ext cx="8686800" cy="6248400"/>
          </a:xfrm>
        </p:spPr>
        <p:txBody>
          <a:bodyPr/>
          <a:lstStyle/>
          <a:p>
            <a:pPr marL="0" indent="0" eaLnBrk="1" hangingPunct="1">
              <a:buNone/>
              <a:defRPr/>
            </a:pPr>
            <a:r>
              <a:rPr lang="vi-VN" sz="4000"/>
              <a:t>Doanh nghiệp trong và ngoài nước có hoạt động thu thập, khai thác, phân tích, xử lý dữ liệu về thông tin cá nhân, dữ liệu về mối quan hệ của người sử dụng dịch vụ, dữ liệu do người sử dụng dịch vụ tại Việt Nam tạo ra phải lưu trữ dữ liệu này tại Việt Nam trong thời gian theo quy định của Chính phủ. </a:t>
            </a:r>
            <a:endParaRPr lang="en-US" sz="4000"/>
          </a:p>
          <a:p>
            <a:pPr marL="0" indent="0" eaLnBrk="1" hangingPunct="1">
              <a:buFont typeface="Wingdings" panose="05000000000000000000" pitchFamily="2" charset="2"/>
              <a:buNone/>
              <a:defRPr/>
            </a:pPr>
            <a:endParaRPr lang="vi-VN" sz="4000"/>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2"/>
            <a:ext cx="8442960" cy="6295707"/>
          </a:xfrm>
        </p:spPr>
        <p:txBody>
          <a:bodyPr/>
          <a:lstStyle/>
          <a:p>
            <a:endParaRPr lang="en-US" dirty="0"/>
          </a:p>
        </p:txBody>
      </p:sp>
      <p:sp>
        <p:nvSpPr>
          <p:cNvPr id="3" name="Content Placeholder 2"/>
          <p:cNvSpPr>
            <a:spLocks noGrp="1"/>
          </p:cNvSpPr>
          <p:nvPr>
            <p:ph idx="1"/>
          </p:nvPr>
        </p:nvSpPr>
        <p:spPr>
          <a:xfrm>
            <a:off x="457200" y="228600"/>
            <a:ext cx="8534400" cy="5902325"/>
          </a:xfrm>
        </p:spPr>
        <p:txBody>
          <a:bodyPr/>
          <a:lstStyle/>
          <a:p>
            <a:pPr algn="ctr">
              <a:buNone/>
            </a:pPr>
            <a:r>
              <a:rPr lang="en-US" sz="3600" dirty="0"/>
              <a:t>	</a:t>
            </a:r>
            <a:r>
              <a:rPr lang="vi-VN" sz="4400" dirty="0"/>
              <a:t>Doanh nghiệp nước ngoài liên quan đến lĩnh vực nêu trên được yêu cầu đặt chi nhánh hoặc văn phòng đại diện tại Việt Nam.</a:t>
            </a:r>
            <a:br>
              <a:rPr lang="en-US" sz="4400" dirty="0"/>
            </a:br>
            <a:r>
              <a:rPr lang="vi-VN" sz="4400" dirty="0"/>
              <a:t>Luật An ninh mạng có hiệu lực từ 1/1/2019.</a:t>
            </a:r>
            <a:br>
              <a:rPr lang="en-US" sz="4400" dirty="0"/>
            </a:br>
            <a:endParaRPr lang="en-US" sz="4400" i="1" dirty="0">
              <a:solidFill>
                <a:srgbClr val="FFC000"/>
              </a:solidFill>
            </a:endParaRPr>
          </a:p>
          <a:p>
            <a:pPr algn="ctr">
              <a:buNone/>
            </a:pPr>
            <a:endParaRPr lang="en-US" sz="3600" dirty="0"/>
          </a:p>
          <a:p>
            <a:pPr>
              <a:buNone/>
            </a:pPr>
            <a:endParaRPr lang="en-US" sz="3600" dirty="0"/>
          </a:p>
          <a:p>
            <a:pPr>
              <a:buNone/>
            </a:pPr>
            <a:br>
              <a:rPr lang="en-US" sz="3600" dirty="0"/>
            </a:br>
            <a:endParaRPr lang="en-US" sz="3600" i="1" dirty="0">
              <a:solidFill>
                <a:srgbClr val="FFC000"/>
              </a:solidFill>
            </a:endParaRPr>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518CA3-D758-47B0-85BB-1A8FAC3CA89E}"/>
              </a:ext>
            </a:extLst>
          </p:cNvPr>
          <p:cNvSpPr>
            <a:spLocks noGrp="1"/>
          </p:cNvSpPr>
          <p:nvPr>
            <p:ph idx="1"/>
          </p:nvPr>
        </p:nvSpPr>
        <p:spPr>
          <a:xfrm>
            <a:off x="457200" y="152400"/>
            <a:ext cx="8458200" cy="6400800"/>
          </a:xfrm>
        </p:spPr>
        <p:txBody>
          <a:bodyPr/>
          <a:lstStyle/>
          <a:p>
            <a:r>
              <a:rPr lang="en-US" b="1" dirty="0">
                <a:effectLst/>
              </a:rPr>
              <a:t>4. </a:t>
            </a:r>
            <a:r>
              <a:rPr lang="en-US" b="1" dirty="0" err="1">
                <a:effectLst/>
              </a:rPr>
              <a:t>Tội</a:t>
            </a:r>
            <a:r>
              <a:rPr lang="en-US" b="1" dirty="0">
                <a:effectLst/>
              </a:rPr>
              <a:t> </a:t>
            </a:r>
            <a:r>
              <a:rPr lang="en-US" b="1" dirty="0" err="1">
                <a:effectLst/>
              </a:rPr>
              <a:t>phạm</a:t>
            </a:r>
            <a:r>
              <a:rPr lang="en-US" b="1" dirty="0">
                <a:effectLst/>
              </a:rPr>
              <a:t> ma </a:t>
            </a:r>
            <a:r>
              <a:rPr lang="en-US" b="1" dirty="0" err="1">
                <a:effectLst/>
              </a:rPr>
              <a:t>túy</a:t>
            </a:r>
            <a:endParaRPr lang="en-GB" dirty="0">
              <a:effectLst/>
            </a:endParaRPr>
          </a:p>
          <a:p>
            <a:pPr algn="just"/>
            <a:r>
              <a:rPr lang="en-US" sz="4000" dirty="0">
                <a:effectLst/>
              </a:rPr>
              <a:t>Theo UNODC, </a:t>
            </a:r>
            <a:r>
              <a:rPr lang="en-US" sz="4000" dirty="0" err="1">
                <a:effectLst/>
              </a:rPr>
              <a:t>hiện</a:t>
            </a:r>
            <a:r>
              <a:rPr lang="en-US" sz="4000" dirty="0">
                <a:effectLst/>
              </a:rPr>
              <a:t> </a:t>
            </a:r>
            <a:r>
              <a:rPr lang="en-US" sz="4000" dirty="0" err="1">
                <a:effectLst/>
              </a:rPr>
              <a:t>có</a:t>
            </a:r>
            <a:r>
              <a:rPr lang="en-US" sz="4000" dirty="0">
                <a:effectLst/>
              </a:rPr>
              <a:t> </a:t>
            </a:r>
            <a:r>
              <a:rPr lang="en-US" sz="4000" dirty="0" err="1">
                <a:effectLst/>
              </a:rPr>
              <a:t>khoảng</a:t>
            </a:r>
            <a:r>
              <a:rPr lang="en-US" sz="4000" dirty="0">
                <a:effectLst/>
              </a:rPr>
              <a:t> </a:t>
            </a:r>
            <a:r>
              <a:rPr lang="en-US" sz="4000" b="1" dirty="0">
                <a:effectLst/>
              </a:rPr>
              <a:t>32,4 </a:t>
            </a:r>
            <a:r>
              <a:rPr lang="en-US" sz="4000" b="1" dirty="0" err="1">
                <a:effectLst/>
              </a:rPr>
              <a:t>triệu</a:t>
            </a:r>
            <a:r>
              <a:rPr lang="en-US" sz="4000" dirty="0">
                <a:effectLst/>
              </a:rPr>
              <a:t> </a:t>
            </a:r>
            <a:r>
              <a:rPr lang="en-US" sz="4000" dirty="0" err="1">
                <a:effectLst/>
              </a:rPr>
              <a:t>người</a:t>
            </a:r>
            <a:r>
              <a:rPr lang="en-US" sz="4000" dirty="0">
                <a:effectLst/>
              </a:rPr>
              <a:t> </a:t>
            </a:r>
            <a:r>
              <a:rPr lang="en-US" sz="4000" dirty="0" err="1">
                <a:effectLst/>
              </a:rPr>
              <a:t>sử</a:t>
            </a:r>
            <a:r>
              <a:rPr lang="en-US" sz="4000" dirty="0">
                <a:effectLst/>
              </a:rPr>
              <a:t> </a:t>
            </a:r>
            <a:r>
              <a:rPr lang="en-US" sz="4000" dirty="0" err="1">
                <a:effectLst/>
              </a:rPr>
              <a:t>dụng</a:t>
            </a:r>
            <a:r>
              <a:rPr lang="en-US" sz="4000" dirty="0">
                <a:effectLst/>
              </a:rPr>
              <a:t> </a:t>
            </a:r>
            <a:r>
              <a:rPr lang="en-US" sz="4000" dirty="0" err="1">
                <a:effectLst/>
              </a:rPr>
              <a:t>các</a:t>
            </a:r>
            <a:r>
              <a:rPr lang="en-US" sz="4000" dirty="0">
                <a:effectLst/>
              </a:rPr>
              <a:t> </a:t>
            </a:r>
            <a:r>
              <a:rPr lang="en-US" sz="4000" dirty="0" err="1">
                <a:effectLst/>
              </a:rPr>
              <a:t>chất</a:t>
            </a:r>
            <a:r>
              <a:rPr lang="en-US" sz="4000" dirty="0">
                <a:effectLst/>
              </a:rPr>
              <a:t> ma </a:t>
            </a:r>
            <a:r>
              <a:rPr lang="en-US" sz="4000" dirty="0" err="1">
                <a:effectLst/>
              </a:rPr>
              <a:t>túy</a:t>
            </a:r>
            <a:r>
              <a:rPr lang="en-US" sz="4000" dirty="0">
                <a:effectLst/>
              </a:rPr>
              <a:t>, </a:t>
            </a:r>
            <a:r>
              <a:rPr lang="en-US" sz="4000" dirty="0" err="1">
                <a:effectLst/>
              </a:rPr>
              <a:t>chiếm</a:t>
            </a:r>
            <a:r>
              <a:rPr lang="en-US" sz="4000" dirty="0">
                <a:effectLst/>
              </a:rPr>
              <a:t> 0,7% </a:t>
            </a:r>
            <a:r>
              <a:rPr lang="en-US" sz="4000" dirty="0" err="1">
                <a:effectLst/>
              </a:rPr>
              <a:t>dân</a:t>
            </a:r>
            <a:r>
              <a:rPr lang="en-US" sz="4000" dirty="0">
                <a:effectLst/>
              </a:rPr>
              <a:t> </a:t>
            </a:r>
            <a:r>
              <a:rPr lang="en-US" sz="4000" dirty="0" err="1">
                <a:effectLst/>
              </a:rPr>
              <a:t>số</a:t>
            </a:r>
            <a:r>
              <a:rPr lang="en-US" sz="4000" dirty="0">
                <a:effectLst/>
              </a:rPr>
              <a:t> </a:t>
            </a:r>
            <a:r>
              <a:rPr lang="en-US" sz="4000" dirty="0" err="1">
                <a:effectLst/>
              </a:rPr>
              <a:t>là</a:t>
            </a:r>
            <a:r>
              <a:rPr lang="en-US" sz="4000" dirty="0">
                <a:effectLst/>
              </a:rPr>
              <a:t> </a:t>
            </a:r>
            <a:r>
              <a:rPr lang="en-US" sz="4000" dirty="0" err="1">
                <a:effectLst/>
              </a:rPr>
              <a:t>người</a:t>
            </a:r>
            <a:r>
              <a:rPr lang="en-US" sz="4000" dirty="0">
                <a:effectLst/>
              </a:rPr>
              <a:t> </a:t>
            </a:r>
            <a:r>
              <a:rPr lang="en-US" sz="4000" dirty="0" err="1">
                <a:effectLst/>
              </a:rPr>
              <a:t>trưởng</a:t>
            </a:r>
            <a:r>
              <a:rPr lang="en-US" sz="4000" dirty="0">
                <a:effectLst/>
              </a:rPr>
              <a:t> </a:t>
            </a:r>
            <a:r>
              <a:rPr lang="en-US" sz="4000" dirty="0" err="1">
                <a:effectLst/>
              </a:rPr>
              <a:t>thành</a:t>
            </a:r>
            <a:r>
              <a:rPr lang="en-US" sz="4000" dirty="0">
                <a:effectLst/>
              </a:rPr>
              <a:t>. </a:t>
            </a:r>
            <a:r>
              <a:rPr lang="en-US" sz="4000" dirty="0" err="1">
                <a:effectLst/>
              </a:rPr>
              <a:t>Sản</a:t>
            </a:r>
            <a:r>
              <a:rPr lang="en-US" sz="4000" dirty="0">
                <a:effectLst/>
              </a:rPr>
              <a:t> </a:t>
            </a:r>
            <a:r>
              <a:rPr lang="en-US" sz="4000" dirty="0" err="1">
                <a:effectLst/>
              </a:rPr>
              <a:t>lượng</a:t>
            </a:r>
            <a:r>
              <a:rPr lang="en-US" sz="4000" dirty="0">
                <a:effectLst/>
              </a:rPr>
              <a:t> </a:t>
            </a:r>
            <a:r>
              <a:rPr lang="en-US" sz="4000" dirty="0" err="1">
                <a:effectLst/>
              </a:rPr>
              <a:t>thuốc</a:t>
            </a:r>
            <a:r>
              <a:rPr lang="en-US" sz="4000" dirty="0">
                <a:effectLst/>
              </a:rPr>
              <a:t> </a:t>
            </a:r>
            <a:r>
              <a:rPr lang="en-US" sz="4000" dirty="0" err="1">
                <a:effectLst/>
              </a:rPr>
              <a:t>phiện</a:t>
            </a:r>
            <a:r>
              <a:rPr lang="en-US" sz="4000" dirty="0">
                <a:effectLst/>
              </a:rPr>
              <a:t> </a:t>
            </a:r>
            <a:r>
              <a:rPr lang="en-US" sz="4000" dirty="0" err="1">
                <a:effectLst/>
              </a:rPr>
              <a:t>toàn</a:t>
            </a:r>
            <a:r>
              <a:rPr lang="en-US" sz="4000" dirty="0">
                <a:effectLst/>
              </a:rPr>
              <a:t> </a:t>
            </a:r>
            <a:r>
              <a:rPr lang="en-US" sz="4000" dirty="0" err="1">
                <a:effectLst/>
              </a:rPr>
              <a:t>cầu</a:t>
            </a:r>
            <a:r>
              <a:rPr lang="en-US" sz="4000" dirty="0">
                <a:effectLst/>
              </a:rPr>
              <a:t> </a:t>
            </a:r>
            <a:r>
              <a:rPr lang="en-US" sz="4000" dirty="0" err="1">
                <a:effectLst/>
              </a:rPr>
              <a:t>lên</a:t>
            </a:r>
            <a:r>
              <a:rPr lang="en-US" sz="4000" dirty="0">
                <a:effectLst/>
              </a:rPr>
              <a:t> </a:t>
            </a:r>
            <a:r>
              <a:rPr lang="en-US" sz="4000" dirty="0" err="1">
                <a:effectLst/>
              </a:rPr>
              <a:t>đến</a:t>
            </a:r>
            <a:r>
              <a:rPr lang="en-US" sz="4000" dirty="0">
                <a:effectLst/>
              </a:rPr>
              <a:t> </a:t>
            </a:r>
            <a:r>
              <a:rPr lang="en-US" sz="4000" b="1" dirty="0">
                <a:effectLst/>
              </a:rPr>
              <a:t>7.554 </a:t>
            </a:r>
            <a:r>
              <a:rPr lang="en-US" sz="4000" b="1" dirty="0" err="1">
                <a:effectLst/>
              </a:rPr>
              <a:t>tấn</a:t>
            </a:r>
            <a:r>
              <a:rPr lang="en-US" sz="4000" dirty="0">
                <a:effectLst/>
              </a:rPr>
              <a:t> - </a:t>
            </a:r>
            <a:r>
              <a:rPr lang="en-US" sz="4000" dirty="0" err="1">
                <a:effectLst/>
              </a:rPr>
              <a:t>mức</a:t>
            </a:r>
            <a:r>
              <a:rPr lang="en-US" sz="4000" dirty="0">
                <a:effectLst/>
              </a:rPr>
              <a:t> </a:t>
            </a:r>
            <a:r>
              <a:rPr lang="en-US" sz="4000" dirty="0" err="1">
                <a:effectLst/>
              </a:rPr>
              <a:t>cao</a:t>
            </a:r>
            <a:r>
              <a:rPr lang="en-US" sz="4000" dirty="0">
                <a:effectLst/>
              </a:rPr>
              <a:t> </a:t>
            </a:r>
            <a:r>
              <a:rPr lang="en-US" sz="4000" dirty="0" err="1">
                <a:effectLst/>
              </a:rPr>
              <a:t>thứ</a:t>
            </a:r>
            <a:r>
              <a:rPr lang="en-US" sz="4000" dirty="0">
                <a:effectLst/>
              </a:rPr>
              <a:t> </a:t>
            </a:r>
            <a:r>
              <a:rPr lang="en-US" sz="4000" dirty="0" err="1">
                <a:effectLst/>
              </a:rPr>
              <a:t>hai</a:t>
            </a:r>
            <a:r>
              <a:rPr lang="en-US" sz="4000" dirty="0">
                <a:effectLst/>
              </a:rPr>
              <a:t> </a:t>
            </a:r>
            <a:r>
              <a:rPr lang="en-US" sz="4000" dirty="0" err="1">
                <a:effectLst/>
              </a:rPr>
              <a:t>kể</a:t>
            </a:r>
            <a:r>
              <a:rPr lang="en-US" sz="4000" dirty="0">
                <a:effectLst/>
              </a:rPr>
              <a:t> </a:t>
            </a:r>
            <a:r>
              <a:rPr lang="en-US" sz="4000" dirty="0" err="1">
                <a:effectLst/>
              </a:rPr>
              <a:t>từ</a:t>
            </a:r>
            <a:r>
              <a:rPr lang="en-US" sz="4000" dirty="0">
                <a:effectLst/>
              </a:rPr>
              <a:t> </a:t>
            </a:r>
            <a:r>
              <a:rPr lang="en-US" sz="4000" dirty="0" err="1">
                <a:effectLst/>
              </a:rPr>
              <a:t>cuối</a:t>
            </a:r>
            <a:r>
              <a:rPr lang="en-US" sz="4000" dirty="0">
                <a:effectLst/>
              </a:rPr>
              <a:t> </a:t>
            </a:r>
            <a:r>
              <a:rPr lang="en-US" sz="4000" dirty="0" err="1">
                <a:effectLst/>
              </a:rPr>
              <a:t>năm</a:t>
            </a:r>
            <a:r>
              <a:rPr lang="en-US" sz="4000" dirty="0">
                <a:effectLst/>
              </a:rPr>
              <a:t> 1930. </a:t>
            </a:r>
            <a:r>
              <a:rPr lang="en-US" sz="4000" dirty="0" err="1">
                <a:effectLst/>
              </a:rPr>
              <a:t>Hoạt</a:t>
            </a:r>
            <a:r>
              <a:rPr lang="en-US" sz="4000" dirty="0">
                <a:effectLst/>
              </a:rPr>
              <a:t> </a:t>
            </a:r>
            <a:r>
              <a:rPr lang="en-US" sz="4000" dirty="0" err="1">
                <a:effectLst/>
              </a:rPr>
              <a:t>động</a:t>
            </a:r>
            <a:r>
              <a:rPr lang="en-US" sz="4000" dirty="0">
                <a:effectLst/>
              </a:rPr>
              <a:t> </a:t>
            </a:r>
            <a:r>
              <a:rPr lang="en-US" sz="4000" dirty="0" err="1">
                <a:effectLst/>
              </a:rPr>
              <a:t>buôn</a:t>
            </a:r>
            <a:r>
              <a:rPr lang="en-US" sz="4000" dirty="0">
                <a:effectLst/>
              </a:rPr>
              <a:t> </a:t>
            </a:r>
            <a:r>
              <a:rPr lang="en-US" sz="4000" dirty="0" err="1">
                <a:effectLst/>
              </a:rPr>
              <a:t>lậu</a:t>
            </a:r>
            <a:r>
              <a:rPr lang="en-US" sz="4000" dirty="0">
                <a:effectLst/>
              </a:rPr>
              <a:t> ma </a:t>
            </a:r>
            <a:r>
              <a:rPr lang="en-US" sz="4000" dirty="0" err="1">
                <a:effectLst/>
              </a:rPr>
              <a:t>túy</a:t>
            </a:r>
            <a:r>
              <a:rPr lang="en-US" sz="4000" dirty="0">
                <a:effectLst/>
              </a:rPr>
              <a:t> </a:t>
            </a:r>
            <a:r>
              <a:rPr lang="en-US" sz="4000" dirty="0" err="1">
                <a:effectLst/>
              </a:rPr>
              <a:t>từ</a:t>
            </a:r>
            <a:r>
              <a:rPr lang="en-US" sz="4000" dirty="0">
                <a:effectLst/>
              </a:rPr>
              <a:t> </a:t>
            </a:r>
            <a:r>
              <a:rPr lang="en-US" sz="4000" dirty="0" err="1">
                <a:effectLst/>
              </a:rPr>
              <a:t>khu</a:t>
            </a:r>
            <a:r>
              <a:rPr lang="en-US" sz="4000" dirty="0">
                <a:effectLst/>
              </a:rPr>
              <a:t> </a:t>
            </a:r>
            <a:r>
              <a:rPr lang="en-US" sz="4000" dirty="0" err="1">
                <a:effectLst/>
              </a:rPr>
              <a:t>vực</a:t>
            </a:r>
            <a:r>
              <a:rPr lang="en-US" sz="4000" dirty="0">
                <a:effectLst/>
              </a:rPr>
              <a:t> tam </a:t>
            </a:r>
            <a:r>
              <a:rPr lang="en-US" sz="4000" dirty="0" err="1">
                <a:effectLst/>
              </a:rPr>
              <a:t>giác</a:t>
            </a:r>
            <a:r>
              <a:rPr lang="en-US" sz="4000" dirty="0">
                <a:effectLst/>
              </a:rPr>
              <a:t> </a:t>
            </a:r>
            <a:r>
              <a:rPr lang="en-US" sz="4000" dirty="0" err="1">
                <a:effectLst/>
              </a:rPr>
              <a:t>vàng</a:t>
            </a:r>
            <a:r>
              <a:rPr lang="en-US" sz="4000" dirty="0">
                <a:effectLst/>
              </a:rPr>
              <a:t>, </a:t>
            </a:r>
            <a:r>
              <a:rPr lang="en-US" sz="4000" dirty="0" err="1">
                <a:effectLst/>
              </a:rPr>
              <a:t>lưỡi</a:t>
            </a:r>
            <a:r>
              <a:rPr lang="en-US" sz="4000" dirty="0">
                <a:effectLst/>
              </a:rPr>
              <a:t> </a:t>
            </a:r>
            <a:r>
              <a:rPr lang="en-US" sz="4000" dirty="0" err="1">
                <a:effectLst/>
              </a:rPr>
              <a:t>liềm</a:t>
            </a:r>
            <a:r>
              <a:rPr lang="en-US" sz="4000" dirty="0">
                <a:effectLst/>
              </a:rPr>
              <a:t> </a:t>
            </a:r>
            <a:r>
              <a:rPr lang="en-US" sz="4000" dirty="0" err="1">
                <a:effectLst/>
              </a:rPr>
              <a:t>vàng</a:t>
            </a:r>
            <a:r>
              <a:rPr lang="en-US" sz="4000" dirty="0">
                <a:effectLst/>
              </a:rPr>
              <a:t> </a:t>
            </a:r>
            <a:r>
              <a:rPr lang="en-US" sz="4000" dirty="0" err="1">
                <a:effectLst/>
              </a:rPr>
              <a:t>đến</a:t>
            </a:r>
            <a:r>
              <a:rPr lang="en-US" sz="4000" dirty="0">
                <a:effectLst/>
              </a:rPr>
              <a:t> </a:t>
            </a:r>
            <a:r>
              <a:rPr lang="en-US" sz="4000" dirty="0" err="1">
                <a:effectLst/>
              </a:rPr>
              <a:t>các</a:t>
            </a:r>
            <a:r>
              <a:rPr lang="en-US" sz="4000" dirty="0">
                <a:effectLst/>
              </a:rPr>
              <a:t> </a:t>
            </a:r>
            <a:r>
              <a:rPr lang="en-US" sz="4000" dirty="0" err="1">
                <a:effectLst/>
              </a:rPr>
              <a:t>nơi</a:t>
            </a:r>
            <a:r>
              <a:rPr lang="en-US" sz="4000" dirty="0">
                <a:effectLst/>
              </a:rPr>
              <a:t> </a:t>
            </a:r>
            <a:r>
              <a:rPr lang="en-US" sz="4000" dirty="0" err="1">
                <a:effectLst/>
              </a:rPr>
              <a:t>trên</a:t>
            </a:r>
            <a:r>
              <a:rPr lang="en-US" sz="4000" dirty="0">
                <a:effectLst/>
              </a:rPr>
              <a:t> </a:t>
            </a:r>
            <a:r>
              <a:rPr lang="en-US" sz="4000" dirty="0" err="1">
                <a:effectLst/>
              </a:rPr>
              <a:t>thế</a:t>
            </a:r>
            <a:r>
              <a:rPr lang="en-US" sz="4000" dirty="0">
                <a:effectLst/>
              </a:rPr>
              <a:t> </a:t>
            </a:r>
            <a:r>
              <a:rPr lang="en-US" sz="4000" dirty="0" err="1">
                <a:effectLst/>
              </a:rPr>
              <a:t>giới</a:t>
            </a:r>
            <a:r>
              <a:rPr lang="en-US" sz="4000" dirty="0">
                <a:effectLst/>
              </a:rPr>
              <a:t> </a:t>
            </a:r>
            <a:r>
              <a:rPr lang="en-US" sz="4000" dirty="0" err="1">
                <a:effectLst/>
              </a:rPr>
              <a:t>diễn</a:t>
            </a:r>
            <a:r>
              <a:rPr lang="en-US" sz="4000" dirty="0">
                <a:effectLst/>
              </a:rPr>
              <a:t> </a:t>
            </a:r>
            <a:r>
              <a:rPr lang="en-US" sz="4000" dirty="0" err="1">
                <a:effectLst/>
              </a:rPr>
              <a:t>biến</a:t>
            </a:r>
            <a:r>
              <a:rPr lang="en-US" sz="4000" dirty="0">
                <a:effectLst/>
              </a:rPr>
              <a:t> </a:t>
            </a:r>
            <a:r>
              <a:rPr lang="en-US" sz="4000" dirty="0" err="1">
                <a:effectLst/>
              </a:rPr>
              <a:t>hết</a:t>
            </a:r>
            <a:r>
              <a:rPr lang="en-US" sz="4000" dirty="0">
                <a:effectLst/>
              </a:rPr>
              <a:t> </a:t>
            </a:r>
            <a:r>
              <a:rPr lang="en-US" sz="4000" dirty="0" err="1">
                <a:effectLst/>
              </a:rPr>
              <a:t>sức</a:t>
            </a:r>
            <a:r>
              <a:rPr lang="en-US" sz="4000" dirty="0">
                <a:effectLst/>
              </a:rPr>
              <a:t> </a:t>
            </a:r>
            <a:r>
              <a:rPr lang="en-US" sz="4000" dirty="0" err="1">
                <a:effectLst/>
              </a:rPr>
              <a:t>phức</a:t>
            </a:r>
            <a:r>
              <a:rPr lang="en-US" sz="4000" dirty="0">
                <a:effectLst/>
              </a:rPr>
              <a:t> </a:t>
            </a:r>
            <a:r>
              <a:rPr lang="en-US" sz="4000" dirty="0" err="1">
                <a:effectLst/>
              </a:rPr>
              <a:t>tạp</a:t>
            </a:r>
            <a:r>
              <a:rPr lang="en-US" sz="4000" dirty="0">
                <a:effectLst/>
              </a:rPr>
              <a:t>.</a:t>
            </a:r>
            <a:endParaRPr lang="en-GB" sz="4000" dirty="0">
              <a:effectLst/>
            </a:endParaRPr>
          </a:p>
          <a:p>
            <a:endParaRPr lang="en-GB" dirty="0"/>
          </a:p>
        </p:txBody>
      </p:sp>
    </p:spTree>
    <p:extLst>
      <p:ext uri="{BB962C8B-B14F-4D97-AF65-F5344CB8AC3E}">
        <p14:creationId xmlns:p14="http://schemas.microsoft.com/office/powerpoint/2010/main" val="643480968"/>
      </p:ext>
    </p:extLst>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EE191C-12F4-4FD9-A823-D928277721A4}"/>
              </a:ext>
            </a:extLst>
          </p:cNvPr>
          <p:cNvSpPr>
            <a:spLocks noGrp="1"/>
          </p:cNvSpPr>
          <p:nvPr>
            <p:ph idx="1"/>
          </p:nvPr>
        </p:nvSpPr>
        <p:spPr>
          <a:xfrm>
            <a:off x="228600" y="457200"/>
            <a:ext cx="8458200" cy="5673725"/>
          </a:xfrm>
        </p:spPr>
        <p:txBody>
          <a:bodyPr/>
          <a:lstStyle/>
          <a:p>
            <a:pPr algn="just"/>
            <a:r>
              <a:rPr lang="en-US" sz="3600" i="1" dirty="0" err="1">
                <a:effectLst/>
              </a:rPr>
              <a:t>Tại</a:t>
            </a:r>
            <a:r>
              <a:rPr lang="en-US" sz="3600" i="1" dirty="0">
                <a:effectLst/>
              </a:rPr>
              <a:t> </a:t>
            </a:r>
            <a:r>
              <a:rPr lang="en-US" sz="3600" i="1" dirty="0" err="1">
                <a:effectLst/>
              </a:rPr>
              <a:t>Việt</a:t>
            </a:r>
            <a:r>
              <a:rPr lang="en-US" sz="3600" i="1" dirty="0">
                <a:effectLst/>
              </a:rPr>
              <a:t> Nam,</a:t>
            </a:r>
            <a:r>
              <a:rPr lang="en-US" sz="3600" dirty="0">
                <a:effectLst/>
              </a:rPr>
              <a:t> </a:t>
            </a:r>
            <a:r>
              <a:rPr lang="en-US" sz="3600" dirty="0" err="1">
                <a:effectLst/>
              </a:rPr>
              <a:t>hoạt</a:t>
            </a:r>
            <a:r>
              <a:rPr lang="en-US" sz="3600" dirty="0">
                <a:effectLst/>
              </a:rPr>
              <a:t> </a:t>
            </a:r>
            <a:r>
              <a:rPr lang="en-US" sz="3600" dirty="0" err="1">
                <a:effectLst/>
              </a:rPr>
              <a:t>động</a:t>
            </a:r>
            <a:r>
              <a:rPr lang="en-US" sz="3600" dirty="0">
                <a:effectLst/>
              </a:rPr>
              <a:t> </a:t>
            </a:r>
            <a:r>
              <a:rPr lang="en-US" sz="3600" dirty="0" err="1">
                <a:effectLst/>
              </a:rPr>
              <a:t>của</a:t>
            </a:r>
            <a:r>
              <a:rPr lang="en-US" sz="3600" dirty="0">
                <a:effectLst/>
              </a:rPr>
              <a:t> </a:t>
            </a:r>
            <a:r>
              <a:rPr lang="en-US" sz="3600" dirty="0" err="1">
                <a:effectLst/>
              </a:rPr>
              <a:t>tội</a:t>
            </a:r>
            <a:r>
              <a:rPr lang="en-US" sz="3600" dirty="0">
                <a:effectLst/>
              </a:rPr>
              <a:t> </a:t>
            </a:r>
            <a:r>
              <a:rPr lang="en-US" sz="3600" dirty="0" err="1">
                <a:effectLst/>
              </a:rPr>
              <a:t>phạm</a:t>
            </a:r>
            <a:r>
              <a:rPr lang="en-US" sz="3600" dirty="0">
                <a:effectLst/>
              </a:rPr>
              <a:t> ma </a:t>
            </a:r>
            <a:r>
              <a:rPr lang="en-US" sz="3600" dirty="0" err="1">
                <a:effectLst/>
              </a:rPr>
              <a:t>túy</a:t>
            </a:r>
            <a:r>
              <a:rPr lang="en-US" sz="3600" dirty="0">
                <a:effectLst/>
              </a:rPr>
              <a:t> </a:t>
            </a:r>
            <a:r>
              <a:rPr lang="en-US" sz="3600" dirty="0" err="1">
                <a:effectLst/>
              </a:rPr>
              <a:t>tại</a:t>
            </a:r>
            <a:r>
              <a:rPr lang="en-US" sz="3600" dirty="0">
                <a:effectLst/>
              </a:rPr>
              <a:t> </a:t>
            </a:r>
            <a:r>
              <a:rPr lang="en-US" sz="3600" dirty="0" err="1">
                <a:effectLst/>
              </a:rPr>
              <a:t>các</a:t>
            </a:r>
            <a:r>
              <a:rPr lang="en-US" sz="3600" dirty="0">
                <a:effectLst/>
              </a:rPr>
              <a:t> </a:t>
            </a:r>
            <a:r>
              <a:rPr lang="en-US" sz="3600" dirty="0" err="1">
                <a:effectLst/>
              </a:rPr>
              <a:t>địa</a:t>
            </a:r>
            <a:r>
              <a:rPr lang="en-US" sz="3600" dirty="0">
                <a:effectLst/>
              </a:rPr>
              <a:t> </a:t>
            </a:r>
            <a:r>
              <a:rPr lang="en-US" sz="3600" dirty="0" err="1">
                <a:effectLst/>
              </a:rPr>
              <a:t>bàn</a:t>
            </a:r>
            <a:r>
              <a:rPr lang="en-US" sz="3600" dirty="0">
                <a:effectLst/>
              </a:rPr>
              <a:t> </a:t>
            </a:r>
            <a:r>
              <a:rPr lang="en-US" sz="3600" dirty="0" err="1">
                <a:effectLst/>
              </a:rPr>
              <a:t>giáp</a:t>
            </a:r>
            <a:r>
              <a:rPr lang="en-US" sz="3600" dirty="0">
                <a:effectLst/>
              </a:rPr>
              <a:t> </a:t>
            </a:r>
            <a:r>
              <a:rPr lang="en-US" sz="3600" dirty="0" err="1">
                <a:effectLst/>
              </a:rPr>
              <a:t>biên</a:t>
            </a:r>
            <a:r>
              <a:rPr lang="en-US" sz="3600" dirty="0">
                <a:effectLst/>
              </a:rPr>
              <a:t> </a:t>
            </a:r>
            <a:r>
              <a:rPr lang="en-US" sz="3600" dirty="0" err="1">
                <a:effectLst/>
              </a:rPr>
              <a:t>giới</a:t>
            </a:r>
            <a:r>
              <a:rPr lang="en-US" sz="3600" dirty="0">
                <a:effectLst/>
              </a:rPr>
              <a:t> </a:t>
            </a:r>
            <a:r>
              <a:rPr lang="en-US" sz="3600" dirty="0" err="1">
                <a:effectLst/>
              </a:rPr>
              <a:t>với</a:t>
            </a:r>
            <a:r>
              <a:rPr lang="en-US" sz="3600" dirty="0">
                <a:effectLst/>
              </a:rPr>
              <a:t> </a:t>
            </a:r>
            <a:r>
              <a:rPr lang="en-US" sz="3600" dirty="0" err="1">
                <a:effectLst/>
              </a:rPr>
              <a:t>Trung</a:t>
            </a:r>
            <a:r>
              <a:rPr lang="en-US" sz="3600" dirty="0">
                <a:effectLst/>
              </a:rPr>
              <a:t> </a:t>
            </a:r>
            <a:r>
              <a:rPr lang="en-US" sz="3600" dirty="0" err="1">
                <a:effectLst/>
              </a:rPr>
              <a:t>Quốc</a:t>
            </a:r>
            <a:r>
              <a:rPr lang="en-US" sz="3600" dirty="0">
                <a:effectLst/>
              </a:rPr>
              <a:t>, </a:t>
            </a:r>
            <a:r>
              <a:rPr lang="en-US" sz="3600" dirty="0" err="1">
                <a:effectLst/>
              </a:rPr>
              <a:t>Lào</a:t>
            </a:r>
            <a:r>
              <a:rPr lang="en-US" sz="3600" dirty="0">
                <a:effectLst/>
              </a:rPr>
              <a:t> </a:t>
            </a:r>
            <a:r>
              <a:rPr lang="en-US" sz="3600" dirty="0" err="1">
                <a:effectLst/>
              </a:rPr>
              <a:t>diễn</a:t>
            </a:r>
            <a:r>
              <a:rPr lang="en-US" sz="3600" dirty="0">
                <a:effectLst/>
              </a:rPr>
              <a:t> </a:t>
            </a:r>
            <a:r>
              <a:rPr lang="en-US" sz="3600" dirty="0" err="1">
                <a:effectLst/>
              </a:rPr>
              <a:t>biến</a:t>
            </a:r>
            <a:r>
              <a:rPr lang="en-US" sz="3600" dirty="0">
                <a:effectLst/>
              </a:rPr>
              <a:t> </a:t>
            </a:r>
            <a:r>
              <a:rPr lang="en-US" sz="3600" dirty="0" err="1">
                <a:effectLst/>
              </a:rPr>
              <a:t>phức</a:t>
            </a:r>
            <a:r>
              <a:rPr lang="en-US" sz="3600" dirty="0">
                <a:effectLst/>
              </a:rPr>
              <a:t> </a:t>
            </a:r>
            <a:r>
              <a:rPr lang="en-US" sz="3600" dirty="0" err="1">
                <a:effectLst/>
              </a:rPr>
              <a:t>tạp</a:t>
            </a:r>
            <a:r>
              <a:rPr lang="en-US" sz="3600" dirty="0">
                <a:effectLst/>
              </a:rPr>
              <a:t>. </a:t>
            </a:r>
            <a:r>
              <a:rPr lang="en-US" sz="3600" dirty="0" err="1">
                <a:effectLst/>
              </a:rPr>
              <a:t>Tại</a:t>
            </a:r>
            <a:r>
              <a:rPr lang="en-US" sz="3600" dirty="0">
                <a:effectLst/>
              </a:rPr>
              <a:t> </a:t>
            </a:r>
            <a:r>
              <a:rPr lang="en-US" sz="3600" dirty="0" err="1">
                <a:effectLst/>
              </a:rPr>
              <a:t>Sơn</a:t>
            </a:r>
            <a:r>
              <a:rPr lang="en-US" sz="3600" dirty="0">
                <a:effectLst/>
              </a:rPr>
              <a:t> La, </a:t>
            </a:r>
            <a:r>
              <a:rPr lang="en-US" sz="3600" dirty="0" err="1">
                <a:effectLst/>
              </a:rPr>
              <a:t>xuất</a:t>
            </a:r>
            <a:r>
              <a:rPr lang="en-US" sz="3600" dirty="0">
                <a:effectLst/>
              </a:rPr>
              <a:t> </a:t>
            </a:r>
            <a:r>
              <a:rPr lang="en-US" sz="3600" dirty="0" err="1">
                <a:effectLst/>
              </a:rPr>
              <a:t>hiện</a:t>
            </a:r>
            <a:r>
              <a:rPr lang="en-US" sz="3600" dirty="0">
                <a:effectLst/>
              </a:rPr>
              <a:t> </a:t>
            </a:r>
            <a:r>
              <a:rPr lang="en-US" sz="3600" dirty="0" err="1">
                <a:effectLst/>
              </a:rPr>
              <a:t>các</a:t>
            </a:r>
            <a:r>
              <a:rPr lang="en-US" sz="3600" dirty="0">
                <a:effectLst/>
              </a:rPr>
              <a:t> </a:t>
            </a:r>
            <a:r>
              <a:rPr lang="en-US" sz="3600" dirty="0" err="1">
                <a:effectLst/>
              </a:rPr>
              <a:t>toán</a:t>
            </a:r>
            <a:r>
              <a:rPr lang="en-US" sz="3600" dirty="0">
                <a:effectLst/>
              </a:rPr>
              <a:t>, </a:t>
            </a:r>
            <a:r>
              <a:rPr lang="en-US" sz="3600" dirty="0" err="1">
                <a:effectLst/>
              </a:rPr>
              <a:t>nhóm</a:t>
            </a:r>
            <a:r>
              <a:rPr lang="en-US" sz="3600" dirty="0">
                <a:effectLst/>
              </a:rPr>
              <a:t> </a:t>
            </a:r>
            <a:r>
              <a:rPr lang="en-US" sz="3600" dirty="0" err="1">
                <a:effectLst/>
              </a:rPr>
              <a:t>đối</a:t>
            </a:r>
            <a:r>
              <a:rPr lang="en-US" sz="3600" dirty="0">
                <a:effectLst/>
              </a:rPr>
              <a:t> </a:t>
            </a:r>
            <a:r>
              <a:rPr lang="en-US" sz="3600" dirty="0" err="1">
                <a:effectLst/>
              </a:rPr>
              <a:t>tượng</a:t>
            </a:r>
            <a:r>
              <a:rPr lang="en-US" sz="3600" dirty="0">
                <a:effectLst/>
              </a:rPr>
              <a:t> </a:t>
            </a:r>
            <a:r>
              <a:rPr lang="en-US" sz="3600" dirty="0" err="1">
                <a:effectLst/>
              </a:rPr>
              <a:t>người</a:t>
            </a:r>
            <a:r>
              <a:rPr lang="en-US" sz="3600" dirty="0">
                <a:effectLst/>
              </a:rPr>
              <a:t> </a:t>
            </a:r>
            <a:r>
              <a:rPr lang="en-US" sz="3600" dirty="0" err="1">
                <a:effectLst/>
              </a:rPr>
              <a:t>Lào</a:t>
            </a:r>
            <a:r>
              <a:rPr lang="en-US" sz="3600" dirty="0">
                <a:effectLst/>
              </a:rPr>
              <a:t> </a:t>
            </a:r>
            <a:r>
              <a:rPr lang="en-US" sz="3600" dirty="0" err="1">
                <a:effectLst/>
              </a:rPr>
              <a:t>trang</a:t>
            </a:r>
            <a:r>
              <a:rPr lang="en-US" sz="3600" dirty="0">
                <a:effectLst/>
              </a:rPr>
              <a:t> </a:t>
            </a:r>
            <a:r>
              <a:rPr lang="en-US" sz="3600" dirty="0" err="1">
                <a:effectLst/>
              </a:rPr>
              <a:t>bị</a:t>
            </a:r>
            <a:r>
              <a:rPr lang="en-US" sz="3600" dirty="0">
                <a:effectLst/>
              </a:rPr>
              <a:t> </a:t>
            </a:r>
            <a:r>
              <a:rPr lang="en-US" sz="3600" dirty="0" err="1">
                <a:effectLst/>
              </a:rPr>
              <a:t>vũ</a:t>
            </a:r>
            <a:r>
              <a:rPr lang="en-US" sz="3600" dirty="0">
                <a:effectLst/>
              </a:rPr>
              <a:t> </a:t>
            </a:r>
            <a:r>
              <a:rPr lang="en-US" sz="3600" dirty="0" err="1">
                <a:effectLst/>
              </a:rPr>
              <a:t>khí</a:t>
            </a:r>
            <a:r>
              <a:rPr lang="en-US" sz="3600" dirty="0">
                <a:effectLst/>
              </a:rPr>
              <a:t>, </a:t>
            </a:r>
            <a:r>
              <a:rPr lang="en-US" sz="3600" dirty="0" err="1">
                <a:effectLst/>
              </a:rPr>
              <a:t>đi</a:t>
            </a:r>
            <a:r>
              <a:rPr lang="en-US" sz="3600" dirty="0">
                <a:effectLst/>
              </a:rPr>
              <a:t> </a:t>
            </a:r>
            <a:r>
              <a:rPr lang="en-US" sz="3600" dirty="0" err="1">
                <a:effectLst/>
              </a:rPr>
              <a:t>bộ</a:t>
            </a:r>
            <a:r>
              <a:rPr lang="en-US" sz="3600" dirty="0">
                <a:effectLst/>
              </a:rPr>
              <a:t> </a:t>
            </a:r>
            <a:r>
              <a:rPr lang="en-US" sz="3600" dirty="0" err="1">
                <a:effectLst/>
              </a:rPr>
              <a:t>xuyên</a:t>
            </a:r>
            <a:r>
              <a:rPr lang="en-US" sz="3600" dirty="0">
                <a:effectLst/>
              </a:rPr>
              <a:t> </a:t>
            </a:r>
            <a:r>
              <a:rPr lang="en-US" sz="3600" dirty="0" err="1">
                <a:effectLst/>
              </a:rPr>
              <a:t>rừng</a:t>
            </a:r>
            <a:r>
              <a:rPr lang="en-US" sz="3600" dirty="0">
                <a:effectLst/>
              </a:rPr>
              <a:t>, </a:t>
            </a:r>
            <a:r>
              <a:rPr lang="en-US" sz="3600" dirty="0" err="1">
                <a:effectLst/>
              </a:rPr>
              <a:t>vận</a:t>
            </a:r>
            <a:r>
              <a:rPr lang="en-US" sz="3600" dirty="0">
                <a:effectLst/>
              </a:rPr>
              <a:t> </a:t>
            </a:r>
            <a:r>
              <a:rPr lang="en-US" sz="3600" dirty="0" err="1">
                <a:effectLst/>
              </a:rPr>
              <a:t>chuyển</a:t>
            </a:r>
            <a:r>
              <a:rPr lang="en-US" sz="3600" dirty="0">
                <a:effectLst/>
              </a:rPr>
              <a:t> ma </a:t>
            </a:r>
            <a:r>
              <a:rPr lang="en-US" sz="3600" dirty="0" err="1">
                <a:effectLst/>
              </a:rPr>
              <a:t>túy</a:t>
            </a:r>
            <a:r>
              <a:rPr lang="en-US" sz="3600" dirty="0">
                <a:effectLst/>
              </a:rPr>
              <a:t> </a:t>
            </a:r>
            <a:r>
              <a:rPr lang="en-US" sz="3600" dirty="0" err="1">
                <a:effectLst/>
              </a:rPr>
              <a:t>số</a:t>
            </a:r>
            <a:r>
              <a:rPr lang="en-US" sz="3600" dirty="0">
                <a:effectLst/>
              </a:rPr>
              <a:t> </a:t>
            </a:r>
            <a:r>
              <a:rPr lang="en-US" sz="3600" dirty="0" err="1">
                <a:effectLst/>
              </a:rPr>
              <a:t>lượng</a:t>
            </a:r>
            <a:r>
              <a:rPr lang="en-US" sz="3600" dirty="0">
                <a:effectLst/>
              </a:rPr>
              <a:t> </a:t>
            </a:r>
            <a:r>
              <a:rPr lang="en-US" sz="3600" dirty="0" err="1">
                <a:effectLst/>
              </a:rPr>
              <a:t>lớn</a:t>
            </a:r>
            <a:r>
              <a:rPr lang="en-US" sz="3600" dirty="0">
                <a:effectLst/>
              </a:rPr>
              <a:t> </a:t>
            </a:r>
            <a:r>
              <a:rPr lang="en-US" sz="3600" dirty="0" err="1">
                <a:effectLst/>
              </a:rPr>
              <a:t>vào</a:t>
            </a:r>
            <a:r>
              <a:rPr lang="en-US" sz="3600" dirty="0">
                <a:effectLst/>
              </a:rPr>
              <a:t> </a:t>
            </a:r>
            <a:r>
              <a:rPr lang="en-US" sz="3600" dirty="0" err="1">
                <a:effectLst/>
              </a:rPr>
              <a:t>nội</a:t>
            </a:r>
            <a:r>
              <a:rPr lang="en-US" sz="3600" dirty="0">
                <a:effectLst/>
              </a:rPr>
              <a:t> </a:t>
            </a:r>
            <a:r>
              <a:rPr lang="en-US" sz="3600" dirty="0" err="1">
                <a:effectLst/>
              </a:rPr>
              <a:t>địa</a:t>
            </a:r>
            <a:r>
              <a:rPr lang="en-US" sz="3600" dirty="0">
                <a:effectLst/>
              </a:rPr>
              <a:t>, </a:t>
            </a:r>
            <a:r>
              <a:rPr lang="en-US" sz="3600" dirty="0" err="1">
                <a:effectLst/>
              </a:rPr>
              <a:t>hoạt</a:t>
            </a:r>
            <a:r>
              <a:rPr lang="en-US" sz="3600" dirty="0">
                <a:effectLst/>
              </a:rPr>
              <a:t> </a:t>
            </a:r>
            <a:r>
              <a:rPr lang="en-US" sz="3600" dirty="0" err="1">
                <a:effectLst/>
              </a:rPr>
              <a:t>động</a:t>
            </a:r>
            <a:r>
              <a:rPr lang="en-US" sz="3600" dirty="0">
                <a:effectLst/>
              </a:rPr>
              <a:t> </a:t>
            </a:r>
            <a:r>
              <a:rPr lang="en-US" sz="3600" dirty="0" err="1">
                <a:effectLst/>
              </a:rPr>
              <a:t>hết</a:t>
            </a:r>
            <a:r>
              <a:rPr lang="en-US" sz="3600" dirty="0">
                <a:effectLst/>
              </a:rPr>
              <a:t> </a:t>
            </a:r>
            <a:r>
              <a:rPr lang="en-US" sz="3600" dirty="0" err="1">
                <a:effectLst/>
              </a:rPr>
              <a:t>sức</a:t>
            </a:r>
            <a:r>
              <a:rPr lang="en-US" sz="3600" dirty="0">
                <a:effectLst/>
              </a:rPr>
              <a:t> </a:t>
            </a:r>
            <a:r>
              <a:rPr lang="en-US" sz="3600" dirty="0" err="1">
                <a:effectLst/>
              </a:rPr>
              <a:t>manh</a:t>
            </a:r>
            <a:r>
              <a:rPr lang="en-US" sz="3600" dirty="0">
                <a:effectLst/>
              </a:rPr>
              <a:t> </a:t>
            </a:r>
            <a:r>
              <a:rPr lang="en-US" sz="3600" dirty="0" err="1">
                <a:effectLst/>
              </a:rPr>
              <a:t>động</a:t>
            </a:r>
            <a:r>
              <a:rPr lang="en-US" sz="3600" dirty="0">
                <a:effectLst/>
              </a:rPr>
              <a:t>, </a:t>
            </a:r>
            <a:r>
              <a:rPr lang="en-US" sz="3600" dirty="0" err="1">
                <a:effectLst/>
              </a:rPr>
              <a:t>sẵn</a:t>
            </a:r>
            <a:r>
              <a:rPr lang="en-US" sz="3600" dirty="0">
                <a:effectLst/>
              </a:rPr>
              <a:t> </a:t>
            </a:r>
            <a:r>
              <a:rPr lang="en-US" sz="3600" dirty="0" err="1">
                <a:effectLst/>
              </a:rPr>
              <a:t>sàng</a:t>
            </a:r>
            <a:r>
              <a:rPr lang="en-US" sz="3600" dirty="0">
                <a:effectLst/>
              </a:rPr>
              <a:t> </a:t>
            </a:r>
            <a:r>
              <a:rPr lang="en-US" sz="3600" dirty="0" err="1">
                <a:effectLst/>
              </a:rPr>
              <a:t>chống</a:t>
            </a:r>
            <a:r>
              <a:rPr lang="en-US" sz="3600" dirty="0">
                <a:effectLst/>
              </a:rPr>
              <a:t> </a:t>
            </a:r>
            <a:r>
              <a:rPr lang="en-US" sz="3600" dirty="0" err="1">
                <a:effectLst/>
              </a:rPr>
              <a:t>trả</a:t>
            </a:r>
            <a:r>
              <a:rPr lang="en-US" sz="3600" dirty="0">
                <a:effectLst/>
              </a:rPr>
              <a:t> </a:t>
            </a:r>
            <a:r>
              <a:rPr lang="en-US" sz="3600" dirty="0" err="1">
                <a:effectLst/>
              </a:rPr>
              <a:t>lực</a:t>
            </a:r>
            <a:r>
              <a:rPr lang="en-US" sz="3600" dirty="0">
                <a:effectLst/>
              </a:rPr>
              <a:t> </a:t>
            </a:r>
            <a:r>
              <a:rPr lang="en-US" sz="3600" dirty="0" err="1">
                <a:effectLst/>
              </a:rPr>
              <a:t>lượng</a:t>
            </a:r>
            <a:r>
              <a:rPr lang="en-US" sz="3600" dirty="0">
                <a:effectLst/>
              </a:rPr>
              <a:t> </a:t>
            </a:r>
            <a:r>
              <a:rPr lang="en-US" sz="3600" dirty="0" err="1">
                <a:effectLst/>
              </a:rPr>
              <a:t>chức</a:t>
            </a:r>
            <a:r>
              <a:rPr lang="en-US" sz="3600" dirty="0">
                <a:effectLst/>
              </a:rPr>
              <a:t> </a:t>
            </a:r>
            <a:r>
              <a:rPr lang="en-US" sz="3600" dirty="0" err="1">
                <a:effectLst/>
              </a:rPr>
              <a:t>năng</a:t>
            </a:r>
            <a:r>
              <a:rPr lang="en-US" sz="3600" dirty="0">
                <a:effectLst/>
              </a:rPr>
              <a:t> </a:t>
            </a:r>
            <a:r>
              <a:rPr lang="en-US" sz="3600" dirty="0" err="1">
                <a:effectLst/>
              </a:rPr>
              <a:t>khi</a:t>
            </a:r>
            <a:r>
              <a:rPr lang="en-US" sz="3600" dirty="0">
                <a:effectLst/>
              </a:rPr>
              <a:t> </a:t>
            </a:r>
            <a:r>
              <a:rPr lang="en-US" sz="3600" dirty="0" err="1">
                <a:effectLst/>
              </a:rPr>
              <a:t>bị</a:t>
            </a:r>
            <a:r>
              <a:rPr lang="en-US" sz="3600" dirty="0">
                <a:effectLst/>
              </a:rPr>
              <a:t> </a:t>
            </a:r>
            <a:r>
              <a:rPr lang="en-US" sz="3600" dirty="0" err="1">
                <a:effectLst/>
              </a:rPr>
              <a:t>phát</a:t>
            </a:r>
            <a:r>
              <a:rPr lang="en-US" sz="3600" dirty="0">
                <a:effectLst/>
              </a:rPr>
              <a:t> </a:t>
            </a:r>
            <a:r>
              <a:rPr lang="en-US" sz="3600" dirty="0" err="1">
                <a:effectLst/>
              </a:rPr>
              <a:t>hiện</a:t>
            </a:r>
            <a:r>
              <a:rPr lang="en-US" sz="3600" dirty="0">
                <a:effectLst/>
              </a:rPr>
              <a:t>, </a:t>
            </a:r>
            <a:r>
              <a:rPr lang="en-US" sz="3600" dirty="0" err="1">
                <a:effectLst/>
              </a:rPr>
              <a:t>truy</a:t>
            </a:r>
            <a:r>
              <a:rPr lang="en-US" sz="3600" dirty="0">
                <a:effectLst/>
              </a:rPr>
              <a:t> </a:t>
            </a:r>
            <a:r>
              <a:rPr lang="en-US" sz="3600" dirty="0" err="1">
                <a:effectLst/>
              </a:rPr>
              <a:t>bắt</a:t>
            </a:r>
            <a:r>
              <a:rPr lang="en-US" sz="3600" dirty="0">
                <a:effectLst/>
              </a:rPr>
              <a:t>. </a:t>
            </a:r>
            <a:endParaRPr lang="en-GB" sz="3600" dirty="0">
              <a:effectLst/>
            </a:endParaRPr>
          </a:p>
          <a:p>
            <a:endParaRPr lang="en-GB" dirty="0"/>
          </a:p>
        </p:txBody>
      </p:sp>
    </p:spTree>
    <p:extLst>
      <p:ext uri="{BB962C8B-B14F-4D97-AF65-F5344CB8AC3E}">
        <p14:creationId xmlns:p14="http://schemas.microsoft.com/office/powerpoint/2010/main" val="102253056"/>
      </p:ext>
    </p:extLst>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277813"/>
            <a:ext cx="8382000" cy="6046787"/>
          </a:xfrm>
        </p:spPr>
        <p:txBody>
          <a:bodyPr/>
          <a:lstStyle/>
          <a:p>
            <a:br>
              <a:rPr lang="en-US" sz="3600" b="0" dirty="0">
                <a:effectLst/>
              </a:rPr>
            </a:br>
            <a:r>
              <a:rPr lang="vi-VN" sz="3600" b="0" dirty="0">
                <a:effectLst/>
              </a:rPr>
              <a:t>Những năm gần đây xảy ra rất nghiêm trọng, hành vi ngày càng tàn bạo, gây thiệt hại nặng nề đến con người, tài sản, đe dọa nghiêm trọng an ninh quốc gia và cộng đồng quốc tế (từ năm 2010 đến nay, thế giới xảy ra 5.989 vụ, làm chết khoảng 54.000 người, bị thương 80.900 người; so với năm 2010, đến năm 2015 tăng 143%, đến 2016 tăng 195%, đến 9 tháng đầu năm 2017 tăng 213%). </a:t>
            </a:r>
            <a:endParaRPr lang="en-US" sz="3600" dirty="0">
              <a:effectLst/>
            </a:endParaRPr>
          </a:p>
        </p:txBody>
      </p:sp>
      <p:sp>
        <p:nvSpPr>
          <p:cNvPr id="73731" name="Rectangle 3"/>
          <p:cNvSpPr>
            <a:spLocks noGrp="1" noChangeArrowheads="1"/>
          </p:cNvSpPr>
          <p:nvPr>
            <p:ph type="body" idx="1"/>
          </p:nvPr>
        </p:nvSpPr>
        <p:spPr>
          <a:xfrm>
            <a:off x="457200" y="1219200"/>
            <a:ext cx="8229600" cy="4911725"/>
          </a:xfrm>
        </p:spPr>
        <p:txBody>
          <a:bodyPr/>
          <a:lstStyle/>
          <a:p>
            <a:pPr eaLnBrk="1" hangingPunct="1">
              <a:lnSpc>
                <a:spcPct val="80000"/>
              </a:lnSpc>
              <a:buFont typeface="Wingdings" panose="05000000000000000000" pitchFamily="2" charset="2"/>
              <a:buNone/>
              <a:defRPr/>
            </a:pPr>
            <a:endParaRPr lang="en-US" sz="2400"/>
          </a:p>
          <a:p>
            <a:pPr eaLnBrk="1" hangingPunct="1">
              <a:lnSpc>
                <a:spcPct val="80000"/>
              </a:lnSpc>
              <a:defRPr/>
            </a:pPr>
            <a:endParaRPr lang="en-US" sz="2400"/>
          </a:p>
        </p:txBody>
      </p:sp>
      <p:sp>
        <p:nvSpPr>
          <p:cNvPr id="4" name="Rectangle 3"/>
          <p:cNvSpPr/>
          <p:nvPr/>
        </p:nvSpPr>
        <p:spPr>
          <a:xfrm>
            <a:off x="152400" y="152400"/>
            <a:ext cx="8534400" cy="584775"/>
          </a:xfrm>
          <a:prstGeom prst="rect">
            <a:avLst/>
          </a:prstGeom>
        </p:spPr>
        <p:txBody>
          <a:bodyPr wrap="square">
            <a:spAutoFit/>
          </a:bodyPr>
          <a:lstStyle/>
          <a:p>
            <a:r>
              <a:rPr lang="vi-VN" i="1"/>
              <a:t>(</a:t>
            </a:r>
            <a:r>
              <a:rPr lang="vi-VN" sz="3200" i="1"/>
              <a:t>4) Khủng bố:</a:t>
            </a:r>
            <a:endParaRPr lang="en-US" sz="3200" b="1"/>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684587"/>
          </a:xfrm>
        </p:spPr>
        <p:txBody>
          <a:bodyPr/>
          <a:lstStyle/>
          <a:p>
            <a:r>
              <a:rPr lang="vi-VN" b="0">
                <a:effectLst/>
              </a:rPr>
              <a:t>Các đối tượng khủng bố có ở 162 quốc gia; mục tiêu chính là tấn công vào các cơ quan chính phủ, quân sự, ngoại giao, sân bay.</a:t>
            </a:r>
            <a:endParaRPr lang="en-US" dirty="0"/>
          </a:p>
        </p:txBody>
      </p:sp>
      <p:sp>
        <p:nvSpPr>
          <p:cNvPr id="3" name="Content Placeholder 2"/>
          <p:cNvSpPr>
            <a:spLocks noGrp="1"/>
          </p:cNvSpPr>
          <p:nvPr>
            <p:ph idx="1"/>
          </p:nvPr>
        </p:nvSpPr>
        <p:spPr>
          <a:xfrm>
            <a:off x="0" y="76200"/>
            <a:ext cx="8991600" cy="6781800"/>
          </a:xfrm>
        </p:spPr>
        <p:txBody>
          <a:bodyPr/>
          <a:lstStyle/>
          <a:p>
            <a:pPr>
              <a:buNone/>
            </a:pPr>
            <a:endParaRPr lang="en-US" dirty="0">
              <a:effectLst/>
            </a:endParaRPr>
          </a:p>
          <a:p>
            <a:pPr>
              <a:buNone/>
            </a:pPr>
            <a:endParaRPr lang="en-US" dirty="0">
              <a:effectLst/>
            </a:endParaRPr>
          </a:p>
          <a:p>
            <a:pPr>
              <a:buNone/>
            </a:pPr>
            <a:endParaRPr lang="en-US" dirty="0">
              <a:effectLst/>
            </a:endParaRPr>
          </a:p>
          <a:p>
            <a:pPr>
              <a:buNone/>
            </a:pPr>
            <a:endParaRPr lang="en-US" dirty="0">
              <a:effectLst/>
            </a:endParaRPr>
          </a:p>
          <a:p>
            <a:pPr>
              <a:buNone/>
            </a:pPr>
            <a:endParaRPr lang="en-US" dirty="0">
              <a:effectLst/>
            </a:endParaRPr>
          </a:p>
          <a:p>
            <a:pPr algn="just">
              <a:buNone/>
            </a:pPr>
            <a:r>
              <a:rPr lang="vi-VN" sz="3600" dirty="0"/>
              <a:t>Từ đầu năm 2017 đến nay, khu vực Đông Nam Á nổi lên trở thành “điểm nóng” khủng bố, gia tăng cả về số vụ và tính chất nguy hiểm (xảy ra trên 40 vụ khủng bố, làm 150 người chết, hàng trăm người bị thương).</a:t>
            </a:r>
            <a:endParaRPr lang="en-US" sz="3600" dirty="0">
              <a:effectLst/>
            </a:endParaRPr>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br>
              <a:rPr lang="en-US" dirty="0"/>
            </a:br>
            <a:endParaRPr lang="en-US" dirty="0"/>
          </a:p>
        </p:txBody>
      </p:sp>
      <p:sp>
        <p:nvSpPr>
          <p:cNvPr id="3" name="Content Placeholder 2"/>
          <p:cNvSpPr>
            <a:spLocks noGrp="1"/>
          </p:cNvSpPr>
          <p:nvPr>
            <p:ph idx="1"/>
          </p:nvPr>
        </p:nvSpPr>
        <p:spPr>
          <a:xfrm>
            <a:off x="0" y="76200"/>
            <a:ext cx="8991600" cy="6400800"/>
          </a:xfrm>
        </p:spPr>
        <p:txBody>
          <a:bodyPr/>
          <a:lstStyle/>
          <a:p>
            <a:endParaRPr lang="en-US" dirty="0"/>
          </a:p>
        </p:txBody>
      </p:sp>
      <p:sp>
        <p:nvSpPr>
          <p:cNvPr id="4" name="Rectangle 3"/>
          <p:cNvSpPr/>
          <p:nvPr/>
        </p:nvSpPr>
        <p:spPr>
          <a:xfrm>
            <a:off x="0" y="76201"/>
            <a:ext cx="8991600" cy="6494085"/>
          </a:xfrm>
          <a:prstGeom prst="rect">
            <a:avLst/>
          </a:prstGeom>
        </p:spPr>
        <p:txBody>
          <a:bodyPr wrap="square">
            <a:spAutoFit/>
          </a:bodyPr>
          <a:lstStyle/>
          <a:p>
            <a:endParaRPr lang="en-GB" sz="3200" dirty="0"/>
          </a:p>
          <a:p>
            <a:endParaRPr lang="en-GB" sz="3200" dirty="0"/>
          </a:p>
          <a:p>
            <a:pPr algn="just"/>
            <a:r>
              <a:rPr lang="vi-VN" sz="4000" dirty="0"/>
              <a:t>Philippines, Malaysia, Indonesia, Thái Lan, Singapore ban bố mức cảnh báo khủng bố cao nhất; tăng cường hợp tác an ninh, tình báo nhằm đối phó với nguy cơ tấn công khủng bố liên quan IS. Vấn đề chống khủng bố là một trong 3 chủ đề chính tại các phiên thảo luận chính thức và bên lề Đối thoại Shangri - La.</a:t>
            </a:r>
            <a:endParaRPr lang="en-US" sz="4000" b="1" dirty="0"/>
          </a:p>
          <a:p>
            <a:r>
              <a:rPr lang="en-US" sz="3200" dirty="0"/>
              <a:t> </a:t>
            </a:r>
            <a:endParaRPr lang="en-US" sz="3200" b="1" dirty="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49925"/>
          </a:xfrm>
        </p:spPr>
        <p:txBody>
          <a:bodyPr/>
          <a:lstStyle/>
          <a:p>
            <a:pPr marL="0" indent="0" algn="just" eaLnBrk="1" hangingPunct="1">
              <a:lnSpc>
                <a:spcPct val="80000"/>
              </a:lnSpc>
              <a:buFont typeface="Wingdings" panose="05000000000000000000" pitchFamily="2" charset="2"/>
              <a:buNone/>
              <a:defRPr/>
            </a:pPr>
            <a:r>
              <a:rPr lang="vi-VN" b="1" i="1" dirty="0">
                <a:solidFill>
                  <a:srgbClr val="FFC000"/>
                </a:solidFill>
                <a:effectLst/>
              </a:rPr>
              <a:t>Gồm 3 phần</a:t>
            </a:r>
          </a:p>
          <a:p>
            <a:pPr marL="0" indent="0" algn="just" eaLnBrk="1" hangingPunct="1">
              <a:lnSpc>
                <a:spcPct val="80000"/>
              </a:lnSpc>
              <a:buFont typeface="Wingdings" panose="05000000000000000000" pitchFamily="2" charset="2"/>
              <a:buNone/>
              <a:defRPr/>
            </a:pPr>
            <a:r>
              <a:rPr lang="vi-VN" sz="2400" b="1" dirty="0">
                <a:effectLst/>
              </a:rPr>
              <a:t> </a:t>
            </a:r>
            <a:endParaRPr lang="en-US" sz="2400" b="1" dirty="0">
              <a:effectLst/>
            </a:endParaRPr>
          </a:p>
          <a:p>
            <a:pPr marL="0" indent="0" algn="just" eaLnBrk="1" hangingPunct="1">
              <a:lnSpc>
                <a:spcPct val="80000"/>
              </a:lnSpc>
              <a:buFont typeface="Wingdings" panose="05000000000000000000" pitchFamily="2" charset="2"/>
              <a:buNone/>
              <a:defRPr/>
            </a:pPr>
            <a:r>
              <a:rPr lang="vi-VN" sz="3600" b="1" dirty="0">
                <a:effectLst/>
              </a:rPr>
              <a:t>1. </a:t>
            </a:r>
            <a:r>
              <a:rPr lang="en-US" sz="3600" b="1" dirty="0">
                <a:effectLst/>
              </a:rPr>
              <a:t>An </a:t>
            </a:r>
            <a:r>
              <a:rPr lang="en-US" sz="3600" b="1" dirty="0" err="1">
                <a:effectLst/>
              </a:rPr>
              <a:t>ninh</a:t>
            </a:r>
            <a:r>
              <a:rPr lang="en-US" sz="3600" b="1" dirty="0">
                <a:effectLst/>
              </a:rPr>
              <a:t> phi </a:t>
            </a:r>
            <a:r>
              <a:rPr lang="en-US" sz="3600" b="1" dirty="0" err="1">
                <a:effectLst/>
              </a:rPr>
              <a:t>truyền</a:t>
            </a:r>
            <a:r>
              <a:rPr lang="en-US" sz="3600" b="1" dirty="0">
                <a:effectLst/>
              </a:rPr>
              <a:t> </a:t>
            </a:r>
            <a:r>
              <a:rPr lang="en-US" sz="3600" b="1" dirty="0" err="1">
                <a:effectLst/>
              </a:rPr>
              <a:t>thống</a:t>
            </a:r>
            <a:endParaRPr lang="vi-VN" sz="3600" b="1" dirty="0">
              <a:effectLst/>
            </a:endParaRPr>
          </a:p>
          <a:p>
            <a:pPr marL="0" indent="0" algn="just" eaLnBrk="1" hangingPunct="1">
              <a:lnSpc>
                <a:spcPct val="80000"/>
              </a:lnSpc>
              <a:buFont typeface="Wingdings" panose="05000000000000000000" pitchFamily="2" charset="2"/>
              <a:buNone/>
              <a:defRPr/>
            </a:pPr>
            <a:endParaRPr lang="en-US" sz="3600" b="1" dirty="0">
              <a:effectLst/>
            </a:endParaRPr>
          </a:p>
          <a:p>
            <a:pPr marL="0" indent="0" algn="just" eaLnBrk="1" hangingPunct="1">
              <a:lnSpc>
                <a:spcPct val="80000"/>
              </a:lnSpc>
              <a:buFont typeface="Wingdings" panose="05000000000000000000" pitchFamily="2" charset="2"/>
              <a:buNone/>
              <a:defRPr/>
            </a:pPr>
            <a:r>
              <a:rPr lang="vi-VN" sz="3600" b="1" dirty="0">
                <a:effectLst/>
              </a:rPr>
              <a:t>2. </a:t>
            </a:r>
            <a:r>
              <a:rPr lang="en-US" sz="3600" b="1" dirty="0" err="1">
                <a:effectLst/>
              </a:rPr>
              <a:t>Các</a:t>
            </a:r>
            <a:r>
              <a:rPr lang="en-US" sz="3600" b="1" dirty="0">
                <a:effectLst/>
              </a:rPr>
              <a:t> </a:t>
            </a:r>
            <a:r>
              <a:rPr lang="en-US" sz="3600" b="1" dirty="0" err="1">
                <a:effectLst/>
              </a:rPr>
              <a:t>loại</a:t>
            </a:r>
            <a:r>
              <a:rPr lang="en-US" sz="3600" b="1" dirty="0">
                <a:effectLst/>
              </a:rPr>
              <a:t> </a:t>
            </a:r>
            <a:r>
              <a:rPr lang="en-US" sz="3600" b="1" dirty="0" err="1">
                <a:effectLst/>
              </a:rPr>
              <a:t>tội</a:t>
            </a:r>
            <a:r>
              <a:rPr lang="en-US" sz="3600" b="1" dirty="0">
                <a:effectLst/>
              </a:rPr>
              <a:t> </a:t>
            </a:r>
            <a:r>
              <a:rPr lang="en-US" sz="3600" b="1" dirty="0" err="1">
                <a:effectLst/>
              </a:rPr>
              <a:t>phạm</a:t>
            </a:r>
            <a:r>
              <a:rPr lang="en-US" sz="3600" b="1" dirty="0">
                <a:effectLst/>
              </a:rPr>
              <a:t> </a:t>
            </a:r>
            <a:r>
              <a:rPr lang="en-US" sz="3600" b="1" dirty="0" err="1">
                <a:effectLst/>
              </a:rPr>
              <a:t>có</a:t>
            </a:r>
            <a:r>
              <a:rPr lang="en-US" sz="3600" b="1" dirty="0">
                <a:effectLst/>
              </a:rPr>
              <a:t> </a:t>
            </a:r>
            <a:r>
              <a:rPr lang="en-US" sz="3600" b="1" dirty="0" err="1">
                <a:effectLst/>
              </a:rPr>
              <a:t>nguy</a:t>
            </a:r>
            <a:r>
              <a:rPr lang="en-US" sz="3600" b="1" dirty="0">
                <a:effectLst/>
              </a:rPr>
              <a:t> </a:t>
            </a:r>
            <a:r>
              <a:rPr lang="en-US" sz="3600" b="1" dirty="0" err="1">
                <a:effectLst/>
              </a:rPr>
              <a:t>cơ</a:t>
            </a:r>
            <a:r>
              <a:rPr lang="en-US" sz="3600" b="1" dirty="0">
                <a:effectLst/>
              </a:rPr>
              <a:t> </a:t>
            </a:r>
            <a:r>
              <a:rPr lang="en-US" sz="3600" b="1" dirty="0" err="1">
                <a:effectLst/>
              </a:rPr>
              <a:t>ảnh</a:t>
            </a:r>
            <a:r>
              <a:rPr lang="en-US" sz="3600" b="1" dirty="0">
                <a:effectLst/>
              </a:rPr>
              <a:t> </a:t>
            </a:r>
            <a:r>
              <a:rPr lang="en-US" sz="3600" b="1" dirty="0" err="1">
                <a:effectLst/>
              </a:rPr>
              <a:t>hưởng</a:t>
            </a:r>
            <a:r>
              <a:rPr lang="en-US" sz="3600" b="1" dirty="0">
                <a:effectLst/>
              </a:rPr>
              <a:t> </a:t>
            </a:r>
            <a:r>
              <a:rPr lang="en-US" sz="3600" b="1" dirty="0" err="1">
                <a:effectLst/>
              </a:rPr>
              <a:t>công</a:t>
            </a:r>
            <a:r>
              <a:rPr lang="en-US" sz="3600" b="1" dirty="0">
                <a:effectLst/>
              </a:rPr>
              <a:t> </a:t>
            </a:r>
            <a:r>
              <a:rPr lang="en-US" sz="3600" b="1" dirty="0" err="1">
                <a:effectLst/>
              </a:rPr>
              <a:t>tác</a:t>
            </a:r>
            <a:r>
              <a:rPr lang="en-US" sz="3600" b="1" dirty="0">
                <a:effectLst/>
              </a:rPr>
              <a:t> </a:t>
            </a:r>
            <a:r>
              <a:rPr lang="en-US" sz="3600" b="1" dirty="0" err="1">
                <a:effectLst/>
              </a:rPr>
              <a:t>giáo</a:t>
            </a:r>
            <a:r>
              <a:rPr lang="en-US" sz="3600" b="1" dirty="0">
                <a:effectLst/>
              </a:rPr>
              <a:t> </a:t>
            </a:r>
            <a:r>
              <a:rPr lang="en-US" sz="3600" b="1" dirty="0" err="1">
                <a:effectLst/>
              </a:rPr>
              <a:t>dục</a:t>
            </a:r>
            <a:endParaRPr lang="en-US" sz="3600" b="1" dirty="0">
              <a:effectLst/>
            </a:endParaRPr>
          </a:p>
          <a:p>
            <a:pPr marL="0" indent="0" algn="just" eaLnBrk="1" hangingPunct="1">
              <a:lnSpc>
                <a:spcPct val="80000"/>
              </a:lnSpc>
              <a:buNone/>
              <a:defRPr/>
            </a:pPr>
            <a:endParaRPr lang="en-US" sz="3600" b="1" dirty="0">
              <a:effectLst/>
            </a:endParaRPr>
          </a:p>
          <a:p>
            <a:pPr marL="0" indent="0" algn="just" eaLnBrk="1" hangingPunct="1">
              <a:lnSpc>
                <a:spcPct val="80000"/>
              </a:lnSpc>
              <a:buNone/>
              <a:defRPr/>
            </a:pPr>
            <a:r>
              <a:rPr lang="en-US" sz="3600" b="1" dirty="0">
                <a:effectLst/>
              </a:rPr>
              <a:t>3. </a:t>
            </a:r>
            <a:r>
              <a:rPr lang="en-US" sz="3600" b="1" dirty="0" err="1">
                <a:effectLst/>
              </a:rPr>
              <a:t>Bạo</a:t>
            </a:r>
            <a:r>
              <a:rPr lang="en-US" sz="3600" b="1" dirty="0">
                <a:effectLst/>
              </a:rPr>
              <a:t> </a:t>
            </a:r>
            <a:r>
              <a:rPr lang="en-US" sz="3600" b="1" dirty="0" err="1">
                <a:effectLst/>
              </a:rPr>
              <a:t>lực</a:t>
            </a:r>
            <a:r>
              <a:rPr lang="en-US" sz="3600" b="1" dirty="0">
                <a:effectLst/>
              </a:rPr>
              <a:t> </a:t>
            </a:r>
            <a:r>
              <a:rPr lang="en-US" sz="3600" b="1" dirty="0" err="1">
                <a:effectLst/>
              </a:rPr>
              <a:t>học</a:t>
            </a:r>
            <a:r>
              <a:rPr lang="en-US" sz="3600" b="1" dirty="0">
                <a:effectLst/>
              </a:rPr>
              <a:t> </a:t>
            </a:r>
            <a:r>
              <a:rPr lang="en-US" sz="3600" b="1" dirty="0" err="1">
                <a:effectLst/>
              </a:rPr>
              <a:t>đường</a:t>
            </a:r>
            <a:endParaRPr lang="vi-VN" sz="3600" dirty="0">
              <a:effectLst/>
            </a:endParaRPr>
          </a:p>
          <a:p>
            <a:pPr marL="0" indent="0" algn="just">
              <a:buFont typeface="Wingdings" panose="05000000000000000000" pitchFamily="2" charset="2"/>
              <a:buNone/>
              <a:defRPr/>
            </a:pPr>
            <a:endParaRPr lang="en-US" dirty="0">
              <a:effectLst/>
            </a:endParaRPr>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a:effectLst/>
              </a:rPr>
              <a:t>.</a:t>
            </a:r>
            <a:endParaRPr lang="en-US" sz="4000" dirty="0"/>
          </a:p>
        </p:txBody>
      </p:sp>
      <p:sp>
        <p:nvSpPr>
          <p:cNvPr id="3" name="Content Placeholder 2"/>
          <p:cNvSpPr>
            <a:spLocks noGrp="1"/>
          </p:cNvSpPr>
          <p:nvPr>
            <p:ph idx="1"/>
          </p:nvPr>
        </p:nvSpPr>
        <p:spPr>
          <a:xfrm>
            <a:off x="0" y="76200"/>
            <a:ext cx="9144000" cy="6359525"/>
          </a:xfrm>
        </p:spPr>
        <p:txBody>
          <a:bodyPr/>
          <a:lstStyle/>
          <a:p>
            <a:r>
              <a:rPr lang="en-US" dirty="0">
                <a:effectLst/>
              </a:rPr>
              <a:t> </a:t>
            </a:r>
            <a:r>
              <a:rPr lang="vi-VN" sz="4000" dirty="0">
                <a:effectLst/>
              </a:rPr>
              <a:t>Trong nước, hoạt động khủng bố, phá hoại manh động hết sức nguy hiểm, đã trở thành nguy cơ đe dọa an ninh quốc gia.</a:t>
            </a:r>
            <a:endParaRPr lang="en-US" sz="4000" dirty="0">
              <a:effectLst/>
            </a:endParaRPr>
          </a:p>
          <a:p>
            <a:r>
              <a:rPr lang="en-US" sz="4000" dirty="0" err="1">
                <a:effectLst/>
              </a:rPr>
              <a:t>Chúng</a:t>
            </a:r>
            <a:r>
              <a:rPr lang="en-US" sz="4000" dirty="0">
                <a:effectLst/>
              </a:rPr>
              <a:t> </a:t>
            </a:r>
            <a:r>
              <a:rPr lang="en-US" sz="4000" dirty="0" err="1">
                <a:effectLst/>
              </a:rPr>
              <a:t>kết</a:t>
            </a:r>
            <a:r>
              <a:rPr lang="en-US" sz="4000" dirty="0">
                <a:effectLst/>
              </a:rPr>
              <a:t> </a:t>
            </a:r>
            <a:r>
              <a:rPr lang="en-US" sz="4000" dirty="0" err="1">
                <a:effectLst/>
              </a:rPr>
              <a:t>hợp</a:t>
            </a:r>
            <a:r>
              <a:rPr lang="en-US" sz="4000" dirty="0">
                <a:effectLst/>
              </a:rPr>
              <a:t> </a:t>
            </a:r>
            <a:r>
              <a:rPr lang="en-US" sz="4000" dirty="0" err="1">
                <a:effectLst/>
              </a:rPr>
              <a:t>nhiều</a:t>
            </a:r>
            <a:r>
              <a:rPr lang="en-US" sz="4000" dirty="0">
                <a:effectLst/>
              </a:rPr>
              <a:t> </a:t>
            </a:r>
            <a:r>
              <a:rPr lang="en-US" sz="4000" dirty="0" err="1">
                <a:effectLst/>
              </a:rPr>
              <a:t>thủ</a:t>
            </a:r>
            <a:r>
              <a:rPr lang="en-US" sz="4000" dirty="0">
                <a:effectLst/>
              </a:rPr>
              <a:t> </a:t>
            </a:r>
            <a:r>
              <a:rPr lang="en-US" sz="4000" dirty="0" err="1">
                <a:effectLst/>
              </a:rPr>
              <a:t>đoạn</a:t>
            </a:r>
            <a:r>
              <a:rPr lang="en-US" sz="4000" dirty="0">
                <a:effectLst/>
              </a:rPr>
              <a:t> </a:t>
            </a:r>
            <a:r>
              <a:rPr lang="en-US" sz="4000" dirty="0" err="1">
                <a:effectLst/>
              </a:rPr>
              <a:t>tinh</a:t>
            </a:r>
            <a:r>
              <a:rPr lang="en-US" sz="4000" dirty="0">
                <a:effectLst/>
              </a:rPr>
              <a:t> vi, </a:t>
            </a:r>
            <a:r>
              <a:rPr lang="en-US" sz="4000" dirty="0" err="1">
                <a:effectLst/>
              </a:rPr>
              <a:t>như</a:t>
            </a:r>
            <a:r>
              <a:rPr lang="en-US" sz="4000" dirty="0">
                <a:effectLst/>
              </a:rPr>
              <a:t> </a:t>
            </a:r>
            <a:r>
              <a:rPr lang="en-US" sz="4000" dirty="0" err="1">
                <a:effectLst/>
              </a:rPr>
              <a:t>khai</a:t>
            </a:r>
            <a:r>
              <a:rPr lang="en-US" sz="4000" dirty="0">
                <a:effectLst/>
              </a:rPr>
              <a:t> </a:t>
            </a:r>
            <a:r>
              <a:rPr lang="en-US" sz="4000" dirty="0" err="1">
                <a:effectLst/>
              </a:rPr>
              <a:t>thác</a:t>
            </a:r>
            <a:r>
              <a:rPr lang="en-US" sz="4000" dirty="0">
                <a:effectLst/>
              </a:rPr>
              <a:t> </a:t>
            </a:r>
            <a:r>
              <a:rPr lang="en-US" sz="4000" dirty="0" err="1">
                <a:effectLst/>
              </a:rPr>
              <a:t>các</a:t>
            </a:r>
            <a:r>
              <a:rPr lang="en-US" sz="4000" dirty="0">
                <a:effectLst/>
              </a:rPr>
              <a:t> </a:t>
            </a:r>
            <a:r>
              <a:rPr lang="en-US" sz="4000" dirty="0" err="1">
                <a:effectLst/>
              </a:rPr>
              <a:t>tính</a:t>
            </a:r>
            <a:r>
              <a:rPr lang="en-US" sz="4000" dirty="0">
                <a:effectLst/>
              </a:rPr>
              <a:t> </a:t>
            </a:r>
            <a:r>
              <a:rPr lang="en-US" sz="4000" dirty="0" err="1">
                <a:effectLst/>
              </a:rPr>
              <a:t>năng</a:t>
            </a:r>
            <a:r>
              <a:rPr lang="en-US" sz="4000" dirty="0">
                <a:effectLst/>
              </a:rPr>
              <a:t> </a:t>
            </a:r>
            <a:r>
              <a:rPr lang="en-US" sz="4000" dirty="0" err="1">
                <a:effectLst/>
              </a:rPr>
              <a:t>cá</a:t>
            </a:r>
            <a:r>
              <a:rPr lang="en-US" sz="4000" dirty="0">
                <a:effectLst/>
              </a:rPr>
              <a:t> </a:t>
            </a:r>
            <a:r>
              <a:rPr lang="en-US" sz="4000" dirty="0" err="1">
                <a:effectLst/>
              </a:rPr>
              <a:t>nhân</a:t>
            </a:r>
            <a:r>
              <a:rPr lang="en-US" sz="4000" dirty="0">
                <a:effectLst/>
              </a:rPr>
              <a:t> </a:t>
            </a:r>
            <a:r>
              <a:rPr lang="en-US" sz="4000" dirty="0" err="1">
                <a:effectLst/>
              </a:rPr>
              <a:t>hóa</a:t>
            </a:r>
            <a:r>
              <a:rPr lang="en-US" sz="4000" dirty="0">
                <a:effectLst/>
              </a:rPr>
              <a:t> </a:t>
            </a:r>
            <a:r>
              <a:rPr lang="en-US" sz="4000" dirty="0" err="1">
                <a:effectLst/>
              </a:rPr>
              <a:t>và</a:t>
            </a:r>
            <a:r>
              <a:rPr lang="en-US" sz="4000" dirty="0">
                <a:effectLst/>
              </a:rPr>
              <a:t> </a:t>
            </a:r>
            <a:r>
              <a:rPr lang="en-US" sz="4000" dirty="0" err="1">
                <a:effectLst/>
              </a:rPr>
              <a:t>tính</a:t>
            </a:r>
            <a:r>
              <a:rPr lang="en-US" sz="4000" dirty="0">
                <a:effectLst/>
              </a:rPr>
              <a:t> </a:t>
            </a:r>
            <a:r>
              <a:rPr lang="en-US" sz="4000" dirty="0" err="1">
                <a:effectLst/>
              </a:rPr>
              <a:t>năng</a:t>
            </a:r>
            <a:r>
              <a:rPr lang="en-US" sz="4000" dirty="0">
                <a:effectLst/>
              </a:rPr>
              <a:t> </a:t>
            </a:r>
            <a:r>
              <a:rPr lang="en-US" sz="4000" dirty="0" err="1">
                <a:effectLst/>
              </a:rPr>
              <a:t>tương</a:t>
            </a:r>
            <a:r>
              <a:rPr lang="en-US" sz="4000" dirty="0">
                <a:effectLst/>
              </a:rPr>
              <a:t> </a:t>
            </a:r>
            <a:r>
              <a:rPr lang="en-US" sz="4000" dirty="0" err="1">
                <a:effectLst/>
              </a:rPr>
              <a:t>tác</a:t>
            </a:r>
            <a:r>
              <a:rPr lang="en-US" sz="4000" dirty="0">
                <a:effectLst/>
              </a:rPr>
              <a:t> </a:t>
            </a:r>
            <a:r>
              <a:rPr lang="en-US" sz="4000" dirty="0" err="1">
                <a:effectLst/>
              </a:rPr>
              <a:t>của</a:t>
            </a:r>
            <a:r>
              <a:rPr lang="en-US" sz="4000" dirty="0">
                <a:effectLst/>
              </a:rPr>
              <a:t> </a:t>
            </a:r>
            <a:r>
              <a:rPr lang="en-US" sz="4000" dirty="0" err="1">
                <a:effectLst/>
              </a:rPr>
              <a:t>mạng</a:t>
            </a:r>
            <a:r>
              <a:rPr lang="en-US" sz="4000" dirty="0">
                <a:effectLst/>
              </a:rPr>
              <a:t> </a:t>
            </a:r>
            <a:r>
              <a:rPr lang="en-US" sz="4000" dirty="0" err="1">
                <a:effectLst/>
              </a:rPr>
              <a:t>xã</a:t>
            </a:r>
            <a:r>
              <a:rPr lang="en-US" sz="4000" dirty="0">
                <a:effectLst/>
              </a:rPr>
              <a:t> </a:t>
            </a:r>
            <a:r>
              <a:rPr lang="en-US" sz="4000" dirty="0" err="1">
                <a:effectLst/>
              </a:rPr>
              <a:t>hội</a:t>
            </a:r>
            <a:r>
              <a:rPr lang="en-US" sz="4000" dirty="0">
                <a:effectLst/>
              </a:rPr>
              <a:t>, </a:t>
            </a:r>
            <a:r>
              <a:rPr lang="en-US" sz="4000" dirty="0" err="1">
                <a:effectLst/>
              </a:rPr>
              <a:t>tán</a:t>
            </a:r>
            <a:r>
              <a:rPr lang="en-US" sz="4000" dirty="0">
                <a:effectLst/>
              </a:rPr>
              <a:t> </a:t>
            </a:r>
            <a:r>
              <a:rPr lang="en-US" sz="4000" dirty="0" err="1">
                <a:effectLst/>
              </a:rPr>
              <a:t>phát</a:t>
            </a:r>
            <a:r>
              <a:rPr lang="en-US" sz="4000" dirty="0">
                <a:effectLst/>
              </a:rPr>
              <a:t> </a:t>
            </a:r>
            <a:r>
              <a:rPr lang="en-US" sz="4000" dirty="0" err="1">
                <a:effectLst/>
              </a:rPr>
              <a:t>đồng</a:t>
            </a:r>
            <a:r>
              <a:rPr lang="en-US" sz="4000" dirty="0">
                <a:effectLst/>
              </a:rPr>
              <a:t> </a:t>
            </a:r>
            <a:r>
              <a:rPr lang="en-US" sz="4000" dirty="0" err="1">
                <a:effectLst/>
              </a:rPr>
              <a:t>loạt</a:t>
            </a:r>
            <a:r>
              <a:rPr lang="en-US" sz="4000" dirty="0">
                <a:effectLst/>
              </a:rPr>
              <a:t> qua </a:t>
            </a:r>
            <a:r>
              <a:rPr lang="en-US" sz="4000" dirty="0" err="1">
                <a:effectLst/>
              </a:rPr>
              <a:t>hàng</a:t>
            </a:r>
            <a:r>
              <a:rPr lang="en-US" sz="4000" dirty="0">
                <a:effectLst/>
              </a:rPr>
              <a:t> </a:t>
            </a:r>
            <a:r>
              <a:rPr lang="en-US" sz="4000" dirty="0" err="1">
                <a:effectLst/>
              </a:rPr>
              <a:t>nghìn</a:t>
            </a:r>
            <a:r>
              <a:rPr lang="en-US" sz="4000" dirty="0">
                <a:effectLst/>
              </a:rPr>
              <a:t> </a:t>
            </a:r>
            <a:r>
              <a:rPr lang="en-US" sz="4000" dirty="0" err="1">
                <a:effectLst/>
              </a:rPr>
              <a:t>địa</a:t>
            </a:r>
            <a:r>
              <a:rPr lang="en-US" sz="4000" dirty="0">
                <a:effectLst/>
              </a:rPr>
              <a:t> </a:t>
            </a:r>
            <a:r>
              <a:rPr lang="en-US" sz="4000" dirty="0" err="1">
                <a:effectLst/>
              </a:rPr>
              <a:t>chỉ</a:t>
            </a:r>
            <a:r>
              <a:rPr lang="en-US" sz="4000" dirty="0">
                <a:effectLst/>
              </a:rPr>
              <a:t> email, </a:t>
            </a:r>
            <a:r>
              <a:rPr lang="en-US" sz="4000" dirty="0" err="1">
                <a:effectLst/>
              </a:rPr>
              <a:t>thiết</a:t>
            </a:r>
            <a:r>
              <a:rPr lang="en-US" sz="4000" dirty="0">
                <a:effectLst/>
              </a:rPr>
              <a:t> </a:t>
            </a:r>
            <a:r>
              <a:rPr lang="en-US" sz="4000" dirty="0" err="1">
                <a:effectLst/>
              </a:rPr>
              <a:t>lập</a:t>
            </a:r>
            <a:r>
              <a:rPr lang="en-US" sz="4000" dirty="0">
                <a:effectLst/>
              </a:rPr>
              <a:t> </a:t>
            </a:r>
            <a:r>
              <a:rPr lang="en-US" sz="4000" dirty="0" err="1">
                <a:effectLst/>
              </a:rPr>
              <a:t>đài</a:t>
            </a:r>
            <a:r>
              <a:rPr lang="en-US" sz="4000" dirty="0">
                <a:effectLst/>
              </a:rPr>
              <a:t> </a:t>
            </a:r>
            <a:r>
              <a:rPr lang="en-US" sz="4000" dirty="0" err="1">
                <a:effectLst/>
              </a:rPr>
              <a:t>phát</a:t>
            </a:r>
            <a:r>
              <a:rPr lang="en-US" sz="4000" dirty="0">
                <a:effectLst/>
              </a:rPr>
              <a:t> </a:t>
            </a:r>
            <a:r>
              <a:rPr lang="en-US" sz="4000" dirty="0" err="1">
                <a:effectLst/>
              </a:rPr>
              <a:t>thanh</a:t>
            </a:r>
            <a:r>
              <a:rPr lang="en-US" sz="4000" dirty="0">
                <a:effectLst/>
              </a:rPr>
              <a:t>, </a:t>
            </a:r>
            <a:r>
              <a:rPr lang="en-US" sz="4000" dirty="0" err="1">
                <a:effectLst/>
              </a:rPr>
              <a:t>các</a:t>
            </a:r>
            <a:r>
              <a:rPr lang="en-US" sz="4000" dirty="0">
                <a:effectLst/>
              </a:rPr>
              <a:t> </a:t>
            </a:r>
            <a:r>
              <a:rPr lang="en-US" sz="4000" dirty="0" err="1">
                <a:effectLst/>
              </a:rPr>
              <a:t>diễn</a:t>
            </a:r>
            <a:r>
              <a:rPr lang="en-US" sz="4000" dirty="0">
                <a:effectLst/>
              </a:rPr>
              <a:t> </a:t>
            </a:r>
            <a:r>
              <a:rPr lang="en-US" sz="4000" dirty="0" err="1">
                <a:effectLst/>
              </a:rPr>
              <a:t>đàn</a:t>
            </a:r>
            <a:r>
              <a:rPr lang="en-US" sz="4000" dirty="0">
                <a:effectLst/>
              </a:rPr>
              <a:t>, </a:t>
            </a:r>
            <a:r>
              <a:rPr lang="en-US" sz="4000" dirty="0" err="1">
                <a:effectLst/>
              </a:rPr>
              <a:t>phòng</a:t>
            </a:r>
            <a:r>
              <a:rPr lang="en-US" sz="4000" dirty="0">
                <a:effectLst/>
              </a:rPr>
              <a:t> </a:t>
            </a:r>
            <a:r>
              <a:rPr lang="en-US" sz="4000" dirty="0" err="1">
                <a:effectLst/>
              </a:rPr>
              <a:t>hội</a:t>
            </a:r>
            <a:r>
              <a:rPr lang="en-US" sz="4000" dirty="0">
                <a:effectLst/>
              </a:rPr>
              <a:t> </a:t>
            </a:r>
            <a:r>
              <a:rPr lang="en-US" sz="4000" dirty="0" err="1">
                <a:effectLst/>
              </a:rPr>
              <a:t>họp</a:t>
            </a:r>
            <a:r>
              <a:rPr lang="en-US" sz="4000" dirty="0">
                <a:effectLst/>
              </a:rPr>
              <a:t> </a:t>
            </a:r>
            <a:r>
              <a:rPr lang="en-US" sz="4000" dirty="0" err="1">
                <a:effectLst/>
              </a:rPr>
              <a:t>trên</a:t>
            </a:r>
            <a:r>
              <a:rPr lang="en-US" sz="4000" dirty="0">
                <a:effectLst/>
              </a:rPr>
              <a:t> </a:t>
            </a:r>
            <a:r>
              <a:rPr lang="en-US" sz="4000" dirty="0" err="1">
                <a:effectLst/>
              </a:rPr>
              <a:t>mạng</a:t>
            </a:r>
            <a:r>
              <a:rPr lang="en-US" sz="4000" dirty="0">
                <a:effectLst/>
              </a:rPr>
              <a:t> internet, </a:t>
            </a:r>
            <a:r>
              <a:rPr lang="en-US" sz="4000" dirty="0" err="1">
                <a:effectLst/>
              </a:rPr>
              <a:t>xây</a:t>
            </a:r>
            <a:r>
              <a:rPr lang="en-US" sz="4000" dirty="0">
                <a:effectLst/>
              </a:rPr>
              <a:t> </a:t>
            </a:r>
            <a:r>
              <a:rPr lang="en-US" sz="4000" dirty="0" err="1">
                <a:effectLst/>
              </a:rPr>
              <a:t>dựng</a:t>
            </a:r>
            <a:r>
              <a:rPr lang="en-US" sz="4000" dirty="0">
                <a:effectLst/>
              </a:rPr>
              <a:t> </a:t>
            </a:r>
            <a:r>
              <a:rPr lang="en-US" sz="4000" dirty="0" err="1">
                <a:effectLst/>
              </a:rPr>
              <a:t>các</a:t>
            </a:r>
            <a:r>
              <a:rPr lang="en-US" sz="4000" dirty="0">
                <a:effectLst/>
              </a:rPr>
              <a:t> </a:t>
            </a:r>
            <a:r>
              <a:rPr lang="en-US" sz="4000" dirty="0" err="1">
                <a:effectLst/>
              </a:rPr>
              <a:t>phần</a:t>
            </a:r>
            <a:r>
              <a:rPr lang="en-US" sz="4000" dirty="0">
                <a:effectLst/>
              </a:rPr>
              <a:t> </a:t>
            </a:r>
            <a:r>
              <a:rPr lang="en-US" sz="4000" dirty="0" err="1">
                <a:effectLst/>
              </a:rPr>
              <a:t>mềm</a:t>
            </a:r>
            <a:endParaRPr lang="en-US" sz="4000" b="1" dirty="0">
              <a:effectLst/>
            </a:endParaRPr>
          </a:p>
          <a:p>
            <a:endParaRPr lang="en-US" dirty="0"/>
          </a:p>
        </p:txBody>
      </p:sp>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
            <a:ext cx="8382000" cy="1447800"/>
          </a:xfrm>
        </p:spPr>
        <p:txBody>
          <a:bodyPr/>
          <a:lstStyle/>
          <a:p>
            <a:br>
              <a:rPr lang="en-AU" sz="3600" dirty="0">
                <a:effectLst/>
              </a:rPr>
            </a:br>
            <a:r>
              <a:rPr lang="en-AU" sz="3600" dirty="0" err="1">
                <a:effectLst/>
              </a:rPr>
              <a:t>Tội</a:t>
            </a:r>
            <a:r>
              <a:rPr lang="en-AU" sz="3600" dirty="0">
                <a:effectLst/>
              </a:rPr>
              <a:t> </a:t>
            </a:r>
            <a:r>
              <a:rPr lang="en-AU" sz="3600" dirty="0" err="1">
                <a:effectLst/>
              </a:rPr>
              <a:t>phạm</a:t>
            </a:r>
            <a:r>
              <a:rPr lang="en-AU" sz="3600" dirty="0">
                <a:effectLst/>
              </a:rPr>
              <a:t> </a:t>
            </a:r>
            <a:r>
              <a:rPr lang="en-AU" sz="3600" dirty="0" err="1">
                <a:effectLst/>
              </a:rPr>
              <a:t>sử</a:t>
            </a:r>
            <a:r>
              <a:rPr lang="en-AU" sz="3600" dirty="0">
                <a:effectLst/>
              </a:rPr>
              <a:t> </a:t>
            </a:r>
            <a:r>
              <a:rPr lang="en-AU" sz="3600" dirty="0" err="1">
                <a:effectLst/>
              </a:rPr>
              <a:t>dụng</a:t>
            </a:r>
            <a:r>
              <a:rPr lang="en-AU" sz="3600" dirty="0">
                <a:effectLst/>
              </a:rPr>
              <a:t> </a:t>
            </a:r>
            <a:r>
              <a:rPr lang="en-AU" sz="3600" dirty="0" err="1">
                <a:effectLst/>
              </a:rPr>
              <a:t>công</a:t>
            </a:r>
            <a:r>
              <a:rPr lang="en-AU" sz="3600" dirty="0">
                <a:effectLst/>
              </a:rPr>
              <a:t> </a:t>
            </a:r>
            <a:r>
              <a:rPr lang="en-AU" sz="3600" dirty="0" err="1">
                <a:effectLst/>
              </a:rPr>
              <a:t>nghệ</a:t>
            </a:r>
            <a:r>
              <a:rPr lang="en-AU" sz="3600" dirty="0">
                <a:effectLst/>
              </a:rPr>
              <a:t> </a:t>
            </a:r>
            <a:r>
              <a:rPr lang="en-AU" sz="3600" dirty="0" err="1">
                <a:effectLst/>
              </a:rPr>
              <a:t>cao</a:t>
            </a:r>
            <a:r>
              <a:rPr lang="en-AU" sz="3600" dirty="0">
                <a:effectLst/>
              </a:rPr>
              <a:t> </a:t>
            </a:r>
            <a:r>
              <a:rPr lang="en-AU" sz="3600" dirty="0" err="1">
                <a:effectLst/>
              </a:rPr>
              <a:t>xâm</a:t>
            </a:r>
            <a:r>
              <a:rPr lang="en-AU" sz="3600" dirty="0">
                <a:effectLst/>
              </a:rPr>
              <a:t> </a:t>
            </a:r>
            <a:r>
              <a:rPr lang="en-AU" sz="3600" dirty="0" err="1">
                <a:effectLst/>
              </a:rPr>
              <a:t>phạm</a:t>
            </a:r>
            <a:r>
              <a:rPr lang="en-AU" sz="3600" dirty="0">
                <a:effectLst/>
              </a:rPr>
              <a:t> ANQG</a:t>
            </a:r>
            <a:br>
              <a:rPr lang="en-US" sz="3600" dirty="0">
                <a:effectLst/>
              </a:rPr>
            </a:br>
            <a:endParaRPr lang="en-US" sz="3600" dirty="0"/>
          </a:p>
        </p:txBody>
      </p:sp>
      <p:sp>
        <p:nvSpPr>
          <p:cNvPr id="3" name="Content Placeholder 2"/>
          <p:cNvSpPr>
            <a:spLocks noGrp="1"/>
          </p:cNvSpPr>
          <p:nvPr>
            <p:ph idx="1"/>
          </p:nvPr>
        </p:nvSpPr>
        <p:spPr>
          <a:xfrm>
            <a:off x="457200" y="1752600"/>
            <a:ext cx="8382000" cy="5105400"/>
          </a:xfrm>
        </p:spPr>
        <p:txBody>
          <a:bodyPr/>
          <a:lstStyle/>
          <a:p>
            <a:pPr algn="just"/>
            <a:r>
              <a:rPr lang="en-AU" dirty="0">
                <a:effectLst/>
              </a:rPr>
              <a:t>C</a:t>
            </a:r>
            <a:r>
              <a:rPr lang="en-US" dirty="0" err="1">
                <a:effectLst/>
              </a:rPr>
              <a:t>ác</a:t>
            </a:r>
            <a:r>
              <a:rPr lang="en-US" dirty="0">
                <a:effectLst/>
              </a:rPr>
              <a:t> </a:t>
            </a:r>
            <a:r>
              <a:rPr lang="en-US" dirty="0" err="1">
                <a:effectLst/>
              </a:rPr>
              <a:t>thế</a:t>
            </a:r>
            <a:r>
              <a:rPr lang="en-US" dirty="0">
                <a:effectLst/>
              </a:rPr>
              <a:t> </a:t>
            </a:r>
            <a:r>
              <a:rPr lang="en-US" dirty="0" err="1">
                <a:effectLst/>
              </a:rPr>
              <a:t>lực</a:t>
            </a:r>
            <a:r>
              <a:rPr lang="en-US" dirty="0">
                <a:effectLst/>
              </a:rPr>
              <a:t> </a:t>
            </a:r>
            <a:r>
              <a:rPr lang="en-US" dirty="0" err="1">
                <a:effectLst/>
              </a:rPr>
              <a:t>thù</a:t>
            </a:r>
            <a:r>
              <a:rPr lang="en-US" dirty="0">
                <a:effectLst/>
              </a:rPr>
              <a:t> </a:t>
            </a:r>
            <a:r>
              <a:rPr lang="en-US" dirty="0" err="1">
                <a:effectLst/>
              </a:rPr>
              <a:t>địch</a:t>
            </a:r>
            <a:r>
              <a:rPr lang="en-US" dirty="0">
                <a:effectLst/>
              </a:rPr>
              <a:t> </a:t>
            </a:r>
            <a:r>
              <a:rPr lang="en-US" dirty="0" err="1">
                <a:effectLst/>
              </a:rPr>
              <a:t>và</a:t>
            </a:r>
            <a:r>
              <a:rPr lang="en-US" dirty="0">
                <a:effectLst/>
              </a:rPr>
              <a:t> </a:t>
            </a:r>
            <a:r>
              <a:rPr lang="en-US" dirty="0" err="1">
                <a:effectLst/>
              </a:rPr>
              <a:t>phản</a:t>
            </a:r>
            <a:r>
              <a:rPr lang="en-US" dirty="0">
                <a:effectLst/>
              </a:rPr>
              <a:t> </a:t>
            </a:r>
            <a:r>
              <a:rPr lang="en-US" dirty="0" err="1">
                <a:effectLst/>
              </a:rPr>
              <a:t>động</a:t>
            </a:r>
            <a:r>
              <a:rPr lang="en-US" dirty="0">
                <a:effectLst/>
              </a:rPr>
              <a:t> </a:t>
            </a:r>
            <a:r>
              <a:rPr lang="en-AU" dirty="0" err="1">
                <a:effectLst/>
              </a:rPr>
              <a:t>thường</a:t>
            </a:r>
            <a:r>
              <a:rPr lang="en-AU" dirty="0">
                <a:effectLst/>
              </a:rPr>
              <a:t> </a:t>
            </a:r>
            <a:r>
              <a:rPr lang="en-AU" dirty="0" err="1">
                <a:effectLst/>
              </a:rPr>
              <a:t>xuyên</a:t>
            </a:r>
            <a:r>
              <a:rPr lang="en-AU" dirty="0">
                <a:effectLst/>
              </a:rPr>
              <a:t> </a:t>
            </a:r>
            <a:r>
              <a:rPr lang="en-US" dirty="0" err="1">
                <a:effectLst/>
              </a:rPr>
              <a:t>lợi</a:t>
            </a:r>
            <a:r>
              <a:rPr lang="en-US" dirty="0">
                <a:effectLst/>
              </a:rPr>
              <a:t> </a:t>
            </a:r>
            <a:r>
              <a:rPr lang="en-US" dirty="0" err="1">
                <a:effectLst/>
              </a:rPr>
              <a:t>dụng</a:t>
            </a:r>
            <a:r>
              <a:rPr lang="en-US" dirty="0">
                <a:effectLst/>
              </a:rPr>
              <a:t> </a:t>
            </a:r>
            <a:r>
              <a:rPr lang="en-US" dirty="0" err="1">
                <a:effectLst/>
              </a:rPr>
              <a:t>công</a:t>
            </a:r>
            <a:r>
              <a:rPr lang="en-US" dirty="0">
                <a:effectLst/>
              </a:rPr>
              <a:t> </a:t>
            </a:r>
            <a:r>
              <a:rPr lang="en-US" dirty="0" err="1">
                <a:effectLst/>
              </a:rPr>
              <a:t>nghệ</a:t>
            </a:r>
            <a:r>
              <a:rPr lang="en-US" dirty="0">
                <a:effectLst/>
              </a:rPr>
              <a:t> </a:t>
            </a:r>
            <a:r>
              <a:rPr lang="en-US" dirty="0" err="1">
                <a:effectLst/>
              </a:rPr>
              <a:t>thông</a:t>
            </a:r>
            <a:r>
              <a:rPr lang="en-US" dirty="0">
                <a:effectLst/>
              </a:rPr>
              <a:t> tin </a:t>
            </a:r>
            <a:r>
              <a:rPr lang="en-US" dirty="0" err="1">
                <a:effectLst/>
              </a:rPr>
              <a:t>và</a:t>
            </a:r>
            <a:r>
              <a:rPr lang="en-US" dirty="0">
                <a:effectLst/>
              </a:rPr>
              <a:t> </a:t>
            </a:r>
            <a:r>
              <a:rPr lang="en-US" dirty="0" err="1">
                <a:effectLst/>
              </a:rPr>
              <a:t>mạng</a:t>
            </a:r>
            <a:r>
              <a:rPr lang="en-US" dirty="0">
                <a:effectLst/>
              </a:rPr>
              <a:t> </a:t>
            </a:r>
            <a:r>
              <a:rPr lang="en-US" dirty="0" err="1">
                <a:effectLst/>
              </a:rPr>
              <a:t>viễn</a:t>
            </a:r>
            <a:r>
              <a:rPr lang="en-US" dirty="0">
                <a:effectLst/>
              </a:rPr>
              <a:t> </a:t>
            </a:r>
            <a:r>
              <a:rPr lang="en-US" dirty="0" err="1">
                <a:effectLst/>
              </a:rPr>
              <a:t>thông</a:t>
            </a:r>
            <a:r>
              <a:rPr lang="en-US" dirty="0">
                <a:effectLst/>
              </a:rPr>
              <a:t> </a:t>
            </a:r>
            <a:r>
              <a:rPr lang="en-US" dirty="0" err="1">
                <a:effectLst/>
              </a:rPr>
              <a:t>để</a:t>
            </a:r>
            <a:r>
              <a:rPr lang="en-US" dirty="0">
                <a:effectLst/>
              </a:rPr>
              <a:t> </a:t>
            </a:r>
            <a:r>
              <a:rPr lang="en-US" dirty="0" err="1">
                <a:effectLst/>
              </a:rPr>
              <a:t>xuyên</a:t>
            </a:r>
            <a:r>
              <a:rPr lang="en-US" dirty="0">
                <a:effectLst/>
              </a:rPr>
              <a:t> </a:t>
            </a:r>
            <a:r>
              <a:rPr lang="en-US" dirty="0" err="1">
                <a:effectLst/>
              </a:rPr>
              <a:t>tạc</a:t>
            </a:r>
            <a:r>
              <a:rPr lang="en-US" dirty="0">
                <a:effectLst/>
              </a:rPr>
              <a:t>, </a:t>
            </a:r>
            <a:r>
              <a:rPr lang="en-US" dirty="0" err="1">
                <a:effectLst/>
              </a:rPr>
              <a:t>chống</a:t>
            </a:r>
            <a:r>
              <a:rPr lang="en-US" dirty="0">
                <a:effectLst/>
              </a:rPr>
              <a:t> </a:t>
            </a:r>
            <a:r>
              <a:rPr lang="en-US" dirty="0" err="1">
                <a:effectLst/>
              </a:rPr>
              <a:t>phá</a:t>
            </a:r>
            <a:r>
              <a:rPr lang="en-US" dirty="0">
                <a:effectLst/>
              </a:rPr>
              <a:t> </a:t>
            </a:r>
            <a:r>
              <a:rPr lang="en-US" dirty="0" err="1">
                <a:effectLst/>
              </a:rPr>
              <a:t>đường</a:t>
            </a:r>
            <a:r>
              <a:rPr lang="en-US" dirty="0">
                <a:effectLst/>
              </a:rPr>
              <a:t> </a:t>
            </a:r>
            <a:r>
              <a:rPr lang="en-US" dirty="0" err="1">
                <a:effectLst/>
              </a:rPr>
              <a:t>lối</a:t>
            </a:r>
            <a:r>
              <a:rPr lang="en-US" dirty="0">
                <a:effectLst/>
              </a:rPr>
              <a:t>, </a:t>
            </a:r>
            <a:r>
              <a:rPr lang="en-US" dirty="0" err="1">
                <a:effectLst/>
              </a:rPr>
              <a:t>chính</a:t>
            </a:r>
            <a:r>
              <a:rPr lang="en-US" dirty="0">
                <a:effectLst/>
              </a:rPr>
              <a:t> </a:t>
            </a:r>
            <a:r>
              <a:rPr lang="en-US" dirty="0" err="1">
                <a:effectLst/>
              </a:rPr>
              <a:t>sách</a:t>
            </a:r>
            <a:r>
              <a:rPr lang="en-US" dirty="0">
                <a:effectLst/>
              </a:rPr>
              <a:t> </a:t>
            </a:r>
            <a:r>
              <a:rPr lang="en-US" dirty="0" err="1">
                <a:effectLst/>
              </a:rPr>
              <a:t>của</a:t>
            </a:r>
            <a:r>
              <a:rPr lang="en-US" dirty="0">
                <a:effectLst/>
              </a:rPr>
              <a:t> </a:t>
            </a:r>
            <a:r>
              <a:rPr lang="en-US" dirty="0" err="1">
                <a:effectLst/>
              </a:rPr>
              <a:t>Đảng</a:t>
            </a:r>
            <a:r>
              <a:rPr lang="en-US" dirty="0">
                <a:effectLst/>
              </a:rPr>
              <a:t> </a:t>
            </a:r>
            <a:r>
              <a:rPr lang="en-US" dirty="0" err="1">
                <a:effectLst/>
              </a:rPr>
              <a:t>và</a:t>
            </a:r>
            <a:r>
              <a:rPr lang="en-US" dirty="0">
                <a:effectLst/>
              </a:rPr>
              <a:t> </a:t>
            </a:r>
            <a:r>
              <a:rPr lang="en-US" dirty="0" err="1">
                <a:effectLst/>
              </a:rPr>
              <a:t>Nhà</a:t>
            </a:r>
            <a:r>
              <a:rPr lang="en-US" dirty="0">
                <a:effectLst/>
              </a:rPr>
              <a:t> </a:t>
            </a:r>
            <a:r>
              <a:rPr lang="en-US" dirty="0" err="1">
                <a:effectLst/>
              </a:rPr>
              <a:t>nước</a:t>
            </a:r>
            <a:r>
              <a:rPr lang="en-US" dirty="0">
                <a:effectLst/>
              </a:rPr>
              <a:t>. </a:t>
            </a:r>
            <a:r>
              <a:rPr lang="en-AU" dirty="0" err="1">
                <a:effectLst/>
              </a:rPr>
              <a:t>Chúng</a:t>
            </a:r>
            <a:r>
              <a:rPr lang="en-US" dirty="0">
                <a:effectLst/>
              </a:rPr>
              <a:t> </a:t>
            </a:r>
            <a:r>
              <a:rPr lang="en-US" dirty="0" err="1">
                <a:effectLst/>
              </a:rPr>
              <a:t>lợi</a:t>
            </a:r>
            <a:r>
              <a:rPr lang="en-US" dirty="0">
                <a:effectLst/>
              </a:rPr>
              <a:t> </a:t>
            </a:r>
            <a:r>
              <a:rPr lang="en-US" dirty="0" err="1">
                <a:effectLst/>
              </a:rPr>
              <a:t>dụng</a:t>
            </a:r>
            <a:r>
              <a:rPr lang="en-US" dirty="0">
                <a:effectLst/>
              </a:rPr>
              <a:t> </a:t>
            </a:r>
            <a:r>
              <a:rPr lang="en-US" dirty="0" err="1">
                <a:effectLst/>
              </a:rPr>
              <a:t>triệt</a:t>
            </a:r>
            <a:r>
              <a:rPr lang="en-US" dirty="0">
                <a:effectLst/>
              </a:rPr>
              <a:t> </a:t>
            </a:r>
            <a:r>
              <a:rPr lang="en-US" dirty="0" err="1">
                <a:effectLst/>
              </a:rPr>
              <a:t>để</a:t>
            </a:r>
            <a:r>
              <a:rPr lang="en-US" dirty="0">
                <a:effectLst/>
              </a:rPr>
              <a:t> </a:t>
            </a:r>
            <a:r>
              <a:rPr lang="en-US" dirty="0" err="1">
                <a:effectLst/>
              </a:rPr>
              <a:t>đặc</a:t>
            </a:r>
            <a:r>
              <a:rPr lang="en-US" dirty="0">
                <a:effectLst/>
              </a:rPr>
              <a:t> </a:t>
            </a:r>
            <a:r>
              <a:rPr lang="en-US" dirty="0" err="1">
                <a:effectLst/>
              </a:rPr>
              <a:t>tính</a:t>
            </a:r>
            <a:r>
              <a:rPr lang="en-US" dirty="0">
                <a:effectLst/>
              </a:rPr>
              <a:t> </a:t>
            </a:r>
            <a:r>
              <a:rPr lang="en-US" dirty="0" err="1">
                <a:effectLst/>
              </a:rPr>
              <a:t>lan</a:t>
            </a:r>
            <a:r>
              <a:rPr lang="en-US" dirty="0">
                <a:effectLst/>
              </a:rPr>
              <a:t> </a:t>
            </a:r>
            <a:r>
              <a:rPr lang="en-US" dirty="0" err="1">
                <a:effectLst/>
              </a:rPr>
              <a:t>tỏa</a:t>
            </a:r>
            <a:r>
              <a:rPr lang="en-US" dirty="0">
                <a:effectLst/>
              </a:rPr>
              <a:t> </a:t>
            </a:r>
            <a:r>
              <a:rPr lang="en-US" dirty="0" err="1">
                <a:effectLst/>
              </a:rPr>
              <a:t>nhanh</a:t>
            </a:r>
            <a:r>
              <a:rPr lang="en-US" dirty="0">
                <a:effectLst/>
              </a:rPr>
              <a:t> </a:t>
            </a:r>
            <a:r>
              <a:rPr lang="en-US" dirty="0" err="1">
                <a:effectLst/>
              </a:rPr>
              <a:t>của</a:t>
            </a:r>
            <a:r>
              <a:rPr lang="en-US" dirty="0">
                <a:effectLst/>
              </a:rPr>
              <a:t> </a:t>
            </a:r>
            <a:r>
              <a:rPr lang="en-US" dirty="0" err="1">
                <a:effectLst/>
              </a:rPr>
              <a:t>môi</a:t>
            </a:r>
            <a:r>
              <a:rPr lang="en-US" dirty="0">
                <a:effectLst/>
              </a:rPr>
              <a:t> </a:t>
            </a:r>
            <a:r>
              <a:rPr lang="en-US" dirty="0" err="1">
                <a:effectLst/>
              </a:rPr>
              <a:t>trường</a:t>
            </a:r>
            <a:r>
              <a:rPr lang="en-US" dirty="0">
                <a:effectLst/>
              </a:rPr>
              <a:t> </a:t>
            </a:r>
            <a:r>
              <a:rPr lang="en-US" dirty="0" err="1">
                <a:effectLst/>
              </a:rPr>
              <a:t>mạng</a:t>
            </a:r>
            <a:r>
              <a:rPr lang="en-US" dirty="0">
                <a:effectLst/>
              </a:rPr>
              <a:t> internet </a:t>
            </a:r>
            <a:r>
              <a:rPr lang="en-US" dirty="0" err="1">
                <a:effectLst/>
              </a:rPr>
              <a:t>thiết</a:t>
            </a:r>
            <a:r>
              <a:rPr lang="en-US" dirty="0">
                <a:effectLst/>
              </a:rPr>
              <a:t> </a:t>
            </a:r>
            <a:r>
              <a:rPr lang="en-US" dirty="0" err="1">
                <a:effectLst/>
              </a:rPr>
              <a:t>lập</a:t>
            </a:r>
            <a:r>
              <a:rPr lang="en-US" dirty="0">
                <a:effectLst/>
              </a:rPr>
              <a:t> </a:t>
            </a:r>
            <a:r>
              <a:rPr lang="en-US" dirty="0" err="1">
                <a:effectLst/>
              </a:rPr>
              <a:t>hệ</a:t>
            </a:r>
            <a:r>
              <a:rPr lang="en-US" dirty="0">
                <a:effectLst/>
              </a:rPr>
              <a:t> </a:t>
            </a:r>
            <a:r>
              <a:rPr lang="en-US" dirty="0" err="1">
                <a:effectLst/>
              </a:rPr>
              <a:t>th</a:t>
            </a:r>
            <a:r>
              <a:rPr lang="en-AU" dirty="0" err="1">
                <a:effectLst/>
              </a:rPr>
              <a:t>ống</a:t>
            </a:r>
            <a:r>
              <a:rPr lang="en-US" dirty="0">
                <a:effectLst/>
              </a:rPr>
              <a:t> </a:t>
            </a:r>
            <a:r>
              <a:rPr lang="en-US" dirty="0" err="1">
                <a:effectLst/>
              </a:rPr>
              <a:t>hàng</a:t>
            </a:r>
            <a:r>
              <a:rPr lang="en-US" dirty="0">
                <a:effectLst/>
              </a:rPr>
              <a:t> </a:t>
            </a:r>
            <a:r>
              <a:rPr lang="en-US" dirty="0" err="1">
                <a:effectLst/>
              </a:rPr>
              <a:t>nghìn</a:t>
            </a:r>
            <a:r>
              <a:rPr lang="en-US" dirty="0">
                <a:effectLst/>
              </a:rPr>
              <a:t> </a:t>
            </a:r>
            <a:r>
              <a:rPr lang="en-US" dirty="0" err="1">
                <a:effectLst/>
              </a:rPr>
              <a:t>trang</a:t>
            </a:r>
            <a:r>
              <a:rPr lang="en-US" dirty="0">
                <a:effectLst/>
              </a:rPr>
              <a:t> web, blog </a:t>
            </a:r>
            <a:r>
              <a:rPr lang="en-US" dirty="0" err="1">
                <a:effectLst/>
              </a:rPr>
              <a:t>và</a:t>
            </a:r>
            <a:r>
              <a:rPr lang="en-US" dirty="0">
                <a:effectLst/>
              </a:rPr>
              <a:t> </a:t>
            </a:r>
            <a:r>
              <a:rPr lang="en-US" dirty="0" err="1">
                <a:effectLst/>
              </a:rPr>
              <a:t>mạng</a:t>
            </a:r>
            <a:r>
              <a:rPr lang="en-US" dirty="0">
                <a:effectLst/>
              </a:rPr>
              <a:t> </a:t>
            </a:r>
            <a:r>
              <a:rPr lang="en-US" dirty="0" err="1">
                <a:effectLst/>
              </a:rPr>
              <a:t>xã</a:t>
            </a:r>
            <a:r>
              <a:rPr lang="en-US" dirty="0">
                <a:effectLst/>
              </a:rPr>
              <a:t> </a:t>
            </a:r>
            <a:r>
              <a:rPr lang="en-US" dirty="0" err="1">
                <a:effectLst/>
              </a:rPr>
              <a:t>hội</a:t>
            </a:r>
            <a:r>
              <a:rPr lang="en-US" dirty="0">
                <a:effectLst/>
              </a:rPr>
              <a:t> </a:t>
            </a:r>
            <a:r>
              <a:rPr lang="en-US" dirty="0" err="1">
                <a:effectLst/>
              </a:rPr>
              <a:t>cho</a:t>
            </a:r>
            <a:r>
              <a:rPr lang="en-US" dirty="0">
                <a:effectLst/>
              </a:rPr>
              <a:t> </a:t>
            </a:r>
            <a:r>
              <a:rPr lang="en-US" dirty="0" err="1">
                <a:effectLst/>
              </a:rPr>
              <a:t>mục</a:t>
            </a:r>
            <a:r>
              <a:rPr lang="en-US" dirty="0">
                <a:effectLst/>
              </a:rPr>
              <a:t> </a:t>
            </a:r>
            <a:r>
              <a:rPr lang="en-US" dirty="0" err="1">
                <a:effectLst/>
              </a:rPr>
              <a:t>đích</a:t>
            </a:r>
            <a:r>
              <a:rPr lang="en-US" dirty="0">
                <a:effectLst/>
              </a:rPr>
              <a:t> </a:t>
            </a:r>
            <a:r>
              <a:rPr lang="en-US" dirty="0" err="1">
                <a:effectLst/>
              </a:rPr>
              <a:t>tuyên</a:t>
            </a:r>
            <a:r>
              <a:rPr lang="en-US" dirty="0">
                <a:effectLst/>
              </a:rPr>
              <a:t> </a:t>
            </a:r>
            <a:r>
              <a:rPr lang="en-US" dirty="0" err="1">
                <a:effectLst/>
              </a:rPr>
              <a:t>truyền</a:t>
            </a:r>
            <a:r>
              <a:rPr lang="en-US" dirty="0">
                <a:effectLst/>
              </a:rPr>
              <a:t> </a:t>
            </a:r>
            <a:r>
              <a:rPr lang="en-US" dirty="0" err="1">
                <a:effectLst/>
              </a:rPr>
              <a:t>phá</a:t>
            </a:r>
            <a:r>
              <a:rPr lang="en-US" dirty="0">
                <a:effectLst/>
              </a:rPr>
              <a:t> </a:t>
            </a:r>
            <a:r>
              <a:rPr lang="en-US" dirty="0" err="1">
                <a:effectLst/>
              </a:rPr>
              <a:t>hoại</a:t>
            </a:r>
            <a:r>
              <a:rPr lang="en-US" dirty="0">
                <a:effectLst/>
              </a:rPr>
              <a:t> </a:t>
            </a:r>
            <a:r>
              <a:rPr lang="en-US" dirty="0" err="1">
                <a:effectLst/>
              </a:rPr>
              <a:t>tư</a:t>
            </a:r>
            <a:r>
              <a:rPr lang="en-US" dirty="0">
                <a:effectLst/>
              </a:rPr>
              <a:t> </a:t>
            </a:r>
            <a:r>
              <a:rPr lang="en-US" dirty="0" err="1">
                <a:effectLst/>
              </a:rPr>
              <a:t>tưởng</a:t>
            </a:r>
            <a:r>
              <a:rPr lang="en-US" dirty="0">
                <a:effectLst/>
              </a:rPr>
              <a:t>, </a:t>
            </a:r>
            <a:r>
              <a:rPr lang="en-US" dirty="0" err="1">
                <a:effectLst/>
              </a:rPr>
              <a:t>đồng</a:t>
            </a:r>
            <a:r>
              <a:rPr lang="en-US" dirty="0">
                <a:effectLst/>
              </a:rPr>
              <a:t> </a:t>
            </a:r>
            <a:r>
              <a:rPr lang="en-US" dirty="0" err="1">
                <a:effectLst/>
              </a:rPr>
              <a:t>hóa</a:t>
            </a:r>
            <a:r>
              <a:rPr lang="en-US" dirty="0">
                <a:effectLst/>
              </a:rPr>
              <a:t> </a:t>
            </a:r>
            <a:r>
              <a:rPr lang="en-US" dirty="0" err="1">
                <a:effectLst/>
              </a:rPr>
              <a:t>văn</a:t>
            </a:r>
            <a:r>
              <a:rPr lang="en-US" dirty="0">
                <a:effectLst/>
              </a:rPr>
              <a:t> </a:t>
            </a:r>
            <a:r>
              <a:rPr lang="en-US" dirty="0" err="1">
                <a:effectLst/>
              </a:rPr>
              <a:t>hóa</a:t>
            </a:r>
            <a:r>
              <a:rPr lang="en-US" dirty="0">
                <a:effectLst/>
              </a:rPr>
              <a:t>. </a:t>
            </a:r>
            <a:endParaRPr lang="en-US" dirty="0"/>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34400" cy="6858000"/>
          </a:xfrm>
        </p:spPr>
        <p:txBody>
          <a:bodyPr/>
          <a:lstStyle/>
          <a:p>
            <a:pPr marL="0" lvl="5" eaLnBrk="0" hangingPunct="0"/>
            <a:r>
              <a:rPr lang="en-US" sz="2800" dirty="0" err="1">
                <a:effectLst/>
              </a:rPr>
              <a:t>Chúng</a:t>
            </a:r>
            <a:r>
              <a:rPr lang="en-US" sz="2800" dirty="0">
                <a:effectLst/>
              </a:rPr>
              <a:t> </a:t>
            </a:r>
            <a:r>
              <a:rPr lang="en-US" sz="2800" dirty="0" err="1">
                <a:effectLst/>
              </a:rPr>
              <a:t>kết</a:t>
            </a:r>
            <a:r>
              <a:rPr lang="en-US" sz="2800" dirty="0">
                <a:effectLst/>
              </a:rPr>
              <a:t> </a:t>
            </a:r>
            <a:r>
              <a:rPr lang="en-US" sz="2800" dirty="0" err="1">
                <a:effectLst/>
              </a:rPr>
              <a:t>hợp</a:t>
            </a:r>
            <a:r>
              <a:rPr lang="en-US" sz="2800" dirty="0">
                <a:effectLst/>
              </a:rPr>
              <a:t> </a:t>
            </a:r>
            <a:r>
              <a:rPr lang="en-US" sz="2800" dirty="0" err="1">
                <a:effectLst/>
              </a:rPr>
              <a:t>nhiều</a:t>
            </a:r>
            <a:r>
              <a:rPr lang="en-US" sz="2800" dirty="0">
                <a:effectLst/>
              </a:rPr>
              <a:t> </a:t>
            </a:r>
            <a:r>
              <a:rPr lang="en-US" sz="2800" dirty="0" err="1">
                <a:effectLst/>
              </a:rPr>
              <a:t>thủ</a:t>
            </a:r>
            <a:r>
              <a:rPr lang="en-US" sz="2800" dirty="0">
                <a:effectLst/>
              </a:rPr>
              <a:t> </a:t>
            </a:r>
            <a:r>
              <a:rPr lang="en-US" sz="2800" dirty="0" err="1">
                <a:effectLst/>
              </a:rPr>
              <a:t>đoạn</a:t>
            </a:r>
            <a:r>
              <a:rPr lang="en-US" sz="2800" dirty="0">
                <a:effectLst/>
              </a:rPr>
              <a:t> </a:t>
            </a:r>
            <a:r>
              <a:rPr lang="en-US" sz="2800" dirty="0" err="1">
                <a:effectLst/>
              </a:rPr>
              <a:t>tinh</a:t>
            </a:r>
            <a:r>
              <a:rPr lang="en-US" sz="2800" dirty="0">
                <a:effectLst/>
              </a:rPr>
              <a:t> vi, </a:t>
            </a:r>
            <a:r>
              <a:rPr lang="en-US" sz="2800" dirty="0" err="1">
                <a:effectLst/>
              </a:rPr>
              <a:t>như</a:t>
            </a:r>
            <a:r>
              <a:rPr lang="en-US" sz="2800" dirty="0">
                <a:effectLst/>
              </a:rPr>
              <a:t> </a:t>
            </a:r>
            <a:r>
              <a:rPr lang="en-US" sz="2800" dirty="0" err="1">
                <a:effectLst/>
              </a:rPr>
              <a:t>khai</a:t>
            </a:r>
            <a:r>
              <a:rPr lang="en-US" sz="2800" dirty="0">
                <a:effectLst/>
              </a:rPr>
              <a:t> </a:t>
            </a:r>
            <a:r>
              <a:rPr lang="en-US" sz="2800" dirty="0" err="1">
                <a:effectLst/>
              </a:rPr>
              <a:t>thác</a:t>
            </a:r>
            <a:r>
              <a:rPr lang="en-US" sz="2800" dirty="0">
                <a:effectLst/>
              </a:rPr>
              <a:t> </a:t>
            </a:r>
            <a:r>
              <a:rPr lang="en-US" sz="2800" dirty="0" err="1">
                <a:effectLst/>
              </a:rPr>
              <a:t>các</a:t>
            </a:r>
            <a:r>
              <a:rPr lang="en-US" sz="2800" dirty="0">
                <a:effectLst/>
              </a:rPr>
              <a:t> </a:t>
            </a:r>
            <a:r>
              <a:rPr lang="en-US" sz="2800" dirty="0" err="1">
                <a:effectLst/>
              </a:rPr>
              <a:t>tính</a:t>
            </a:r>
            <a:r>
              <a:rPr lang="en-US" sz="2800" dirty="0">
                <a:effectLst/>
              </a:rPr>
              <a:t> </a:t>
            </a:r>
            <a:r>
              <a:rPr lang="en-US" sz="2800" dirty="0" err="1">
                <a:effectLst/>
              </a:rPr>
              <a:t>năng</a:t>
            </a:r>
            <a:r>
              <a:rPr lang="en-US" sz="2800" dirty="0">
                <a:effectLst/>
              </a:rPr>
              <a:t> </a:t>
            </a:r>
            <a:r>
              <a:rPr lang="en-US" sz="2800" dirty="0" err="1">
                <a:effectLst/>
              </a:rPr>
              <a:t>cá</a:t>
            </a:r>
            <a:r>
              <a:rPr lang="en-US" sz="2800" dirty="0">
                <a:effectLst/>
              </a:rPr>
              <a:t> </a:t>
            </a:r>
            <a:r>
              <a:rPr lang="en-US" sz="2800" dirty="0" err="1">
                <a:effectLst/>
              </a:rPr>
              <a:t>nhân</a:t>
            </a:r>
            <a:r>
              <a:rPr lang="en-US" sz="2800" dirty="0">
                <a:effectLst/>
              </a:rPr>
              <a:t> </a:t>
            </a:r>
            <a:r>
              <a:rPr lang="en-US" sz="2800" dirty="0" err="1">
                <a:effectLst/>
              </a:rPr>
              <a:t>hóa</a:t>
            </a:r>
            <a:r>
              <a:rPr lang="en-US" sz="2800" dirty="0">
                <a:effectLst/>
              </a:rPr>
              <a:t> </a:t>
            </a:r>
            <a:r>
              <a:rPr lang="en-US" sz="2800" dirty="0" err="1">
                <a:effectLst/>
              </a:rPr>
              <a:t>và</a:t>
            </a:r>
            <a:r>
              <a:rPr lang="en-US" sz="2800" dirty="0">
                <a:effectLst/>
              </a:rPr>
              <a:t> </a:t>
            </a:r>
            <a:r>
              <a:rPr lang="en-US" sz="2800" dirty="0" err="1">
                <a:effectLst/>
              </a:rPr>
              <a:t>tính</a:t>
            </a:r>
            <a:r>
              <a:rPr lang="en-US" sz="2800" dirty="0">
                <a:effectLst/>
              </a:rPr>
              <a:t> </a:t>
            </a:r>
            <a:r>
              <a:rPr lang="en-US" sz="2800" dirty="0" err="1">
                <a:effectLst/>
              </a:rPr>
              <a:t>năng</a:t>
            </a:r>
            <a:r>
              <a:rPr lang="en-US" sz="2800" dirty="0">
                <a:effectLst/>
              </a:rPr>
              <a:t> </a:t>
            </a:r>
            <a:r>
              <a:rPr lang="en-US" sz="2800" dirty="0" err="1">
                <a:effectLst/>
              </a:rPr>
              <a:t>tương</a:t>
            </a:r>
            <a:r>
              <a:rPr lang="en-US" sz="2800" dirty="0">
                <a:effectLst/>
              </a:rPr>
              <a:t> </a:t>
            </a:r>
            <a:r>
              <a:rPr lang="en-US" sz="2800" dirty="0" err="1">
                <a:effectLst/>
              </a:rPr>
              <a:t>tác</a:t>
            </a:r>
            <a:r>
              <a:rPr lang="en-US" sz="2800" dirty="0">
                <a:effectLst/>
              </a:rPr>
              <a:t> </a:t>
            </a:r>
            <a:r>
              <a:rPr lang="en-US" sz="2800" dirty="0" err="1">
                <a:effectLst/>
              </a:rPr>
              <a:t>của</a:t>
            </a:r>
            <a:r>
              <a:rPr lang="en-US" sz="2800" dirty="0">
                <a:effectLst/>
              </a:rPr>
              <a:t> </a:t>
            </a:r>
            <a:r>
              <a:rPr lang="en-US" sz="2800" dirty="0" err="1">
                <a:effectLst/>
              </a:rPr>
              <a:t>mạng</a:t>
            </a:r>
            <a:r>
              <a:rPr lang="en-US" sz="2800" dirty="0">
                <a:effectLst/>
              </a:rPr>
              <a:t> </a:t>
            </a:r>
            <a:r>
              <a:rPr lang="en-US" sz="2800" dirty="0" err="1">
                <a:effectLst/>
              </a:rPr>
              <a:t>xã</a:t>
            </a:r>
            <a:r>
              <a:rPr lang="en-US" sz="2800" dirty="0">
                <a:effectLst/>
              </a:rPr>
              <a:t> </a:t>
            </a:r>
            <a:r>
              <a:rPr lang="en-US" sz="2800" dirty="0" err="1">
                <a:effectLst/>
              </a:rPr>
              <a:t>hội</a:t>
            </a:r>
            <a:r>
              <a:rPr lang="en-US" sz="2800" dirty="0">
                <a:effectLst/>
              </a:rPr>
              <a:t>, </a:t>
            </a:r>
            <a:r>
              <a:rPr lang="en-US" sz="2800" dirty="0" err="1">
                <a:effectLst/>
              </a:rPr>
              <a:t>tán</a:t>
            </a:r>
            <a:r>
              <a:rPr lang="en-US" sz="2800" dirty="0">
                <a:effectLst/>
              </a:rPr>
              <a:t> </a:t>
            </a:r>
            <a:r>
              <a:rPr lang="en-US" sz="2800" dirty="0" err="1">
                <a:effectLst/>
              </a:rPr>
              <a:t>phát</a:t>
            </a:r>
            <a:r>
              <a:rPr lang="en-US" sz="2800" dirty="0">
                <a:effectLst/>
              </a:rPr>
              <a:t> </a:t>
            </a:r>
            <a:r>
              <a:rPr lang="en-US" sz="2800" dirty="0" err="1">
                <a:effectLst/>
              </a:rPr>
              <a:t>đồng</a:t>
            </a:r>
            <a:r>
              <a:rPr lang="en-US" sz="2800" dirty="0">
                <a:effectLst/>
              </a:rPr>
              <a:t> </a:t>
            </a:r>
            <a:r>
              <a:rPr lang="en-US" sz="2800" dirty="0" err="1">
                <a:effectLst/>
              </a:rPr>
              <a:t>loạt</a:t>
            </a:r>
            <a:r>
              <a:rPr lang="en-US" sz="2800" dirty="0">
                <a:effectLst/>
              </a:rPr>
              <a:t> qua </a:t>
            </a:r>
            <a:r>
              <a:rPr lang="en-US" sz="2800" dirty="0" err="1">
                <a:effectLst/>
              </a:rPr>
              <a:t>hàng</a:t>
            </a:r>
            <a:r>
              <a:rPr lang="en-US" sz="2800" dirty="0">
                <a:effectLst/>
              </a:rPr>
              <a:t> </a:t>
            </a:r>
            <a:r>
              <a:rPr lang="en-US" sz="2800" dirty="0" err="1">
                <a:effectLst/>
              </a:rPr>
              <a:t>nghìn</a:t>
            </a:r>
            <a:r>
              <a:rPr lang="en-US" sz="2800" dirty="0">
                <a:effectLst/>
              </a:rPr>
              <a:t> </a:t>
            </a:r>
            <a:r>
              <a:rPr lang="en-US" sz="2800" dirty="0" err="1">
                <a:effectLst/>
              </a:rPr>
              <a:t>địa</a:t>
            </a:r>
            <a:r>
              <a:rPr lang="en-US" sz="2800" dirty="0">
                <a:effectLst/>
              </a:rPr>
              <a:t> </a:t>
            </a:r>
            <a:r>
              <a:rPr lang="en-US" sz="2800" dirty="0" err="1">
                <a:effectLst/>
              </a:rPr>
              <a:t>chỉ</a:t>
            </a:r>
            <a:r>
              <a:rPr lang="en-US" sz="2800" dirty="0">
                <a:effectLst/>
              </a:rPr>
              <a:t> email, </a:t>
            </a:r>
            <a:r>
              <a:rPr lang="en-US" sz="2800" dirty="0" err="1">
                <a:effectLst/>
              </a:rPr>
              <a:t>thiết</a:t>
            </a:r>
            <a:r>
              <a:rPr lang="en-US" sz="2800" dirty="0">
                <a:effectLst/>
              </a:rPr>
              <a:t> </a:t>
            </a:r>
            <a:r>
              <a:rPr lang="en-US" sz="2800" dirty="0" err="1">
                <a:effectLst/>
              </a:rPr>
              <a:t>lập</a:t>
            </a:r>
            <a:r>
              <a:rPr lang="en-US" sz="2800" dirty="0">
                <a:effectLst/>
              </a:rPr>
              <a:t> </a:t>
            </a:r>
            <a:r>
              <a:rPr lang="en-US" sz="2800" dirty="0" err="1">
                <a:effectLst/>
              </a:rPr>
              <a:t>đài</a:t>
            </a:r>
            <a:r>
              <a:rPr lang="en-US" sz="2800" dirty="0">
                <a:effectLst/>
              </a:rPr>
              <a:t> </a:t>
            </a:r>
            <a:r>
              <a:rPr lang="en-US" sz="2800" dirty="0" err="1">
                <a:effectLst/>
              </a:rPr>
              <a:t>phát</a:t>
            </a:r>
            <a:r>
              <a:rPr lang="en-US" sz="2800" dirty="0">
                <a:effectLst/>
              </a:rPr>
              <a:t> </a:t>
            </a:r>
            <a:r>
              <a:rPr lang="en-US" sz="2800" dirty="0" err="1">
                <a:effectLst/>
              </a:rPr>
              <a:t>thanh</a:t>
            </a:r>
            <a:r>
              <a:rPr lang="en-US" sz="2800" dirty="0">
                <a:effectLst/>
              </a:rPr>
              <a:t>, </a:t>
            </a:r>
            <a:r>
              <a:rPr lang="en-US" sz="2800" dirty="0" err="1">
                <a:effectLst/>
              </a:rPr>
              <a:t>các</a:t>
            </a:r>
            <a:r>
              <a:rPr lang="en-US" sz="2800" dirty="0">
                <a:effectLst/>
              </a:rPr>
              <a:t> </a:t>
            </a:r>
            <a:r>
              <a:rPr lang="en-US" sz="2800" dirty="0" err="1">
                <a:effectLst/>
              </a:rPr>
              <a:t>diễn</a:t>
            </a:r>
            <a:r>
              <a:rPr lang="en-US" sz="2800" dirty="0">
                <a:effectLst/>
              </a:rPr>
              <a:t> </a:t>
            </a:r>
            <a:r>
              <a:rPr lang="en-US" sz="2800" dirty="0" err="1">
                <a:effectLst/>
              </a:rPr>
              <a:t>đàn</a:t>
            </a:r>
            <a:r>
              <a:rPr lang="en-US" sz="2800" dirty="0">
                <a:effectLst/>
              </a:rPr>
              <a:t>, </a:t>
            </a:r>
            <a:r>
              <a:rPr lang="en-US" sz="2800" dirty="0" err="1">
                <a:effectLst/>
              </a:rPr>
              <a:t>phòng</a:t>
            </a:r>
            <a:r>
              <a:rPr lang="en-US" sz="2800" dirty="0">
                <a:effectLst/>
              </a:rPr>
              <a:t> </a:t>
            </a:r>
            <a:r>
              <a:rPr lang="en-US" sz="2800" dirty="0" err="1">
                <a:effectLst/>
              </a:rPr>
              <a:t>hội</a:t>
            </a:r>
            <a:r>
              <a:rPr lang="en-US" sz="2800" dirty="0">
                <a:effectLst/>
              </a:rPr>
              <a:t> </a:t>
            </a:r>
            <a:r>
              <a:rPr lang="en-US" sz="2800" dirty="0" err="1">
                <a:effectLst/>
              </a:rPr>
              <a:t>họp</a:t>
            </a:r>
            <a:r>
              <a:rPr lang="en-US" sz="2800" dirty="0">
                <a:effectLst/>
              </a:rPr>
              <a:t> </a:t>
            </a:r>
            <a:r>
              <a:rPr lang="en-US" sz="2800" dirty="0" err="1">
                <a:effectLst/>
              </a:rPr>
              <a:t>trên</a:t>
            </a:r>
            <a:r>
              <a:rPr lang="en-US" sz="2800" dirty="0">
                <a:effectLst/>
              </a:rPr>
              <a:t> </a:t>
            </a:r>
            <a:r>
              <a:rPr lang="en-US" sz="2800" dirty="0" err="1">
                <a:effectLst/>
              </a:rPr>
              <a:t>mạng</a:t>
            </a:r>
            <a:r>
              <a:rPr lang="en-US" sz="2800" dirty="0">
                <a:effectLst/>
              </a:rPr>
              <a:t> internet, </a:t>
            </a:r>
            <a:r>
              <a:rPr lang="en-US" sz="2800" dirty="0" err="1">
                <a:effectLst/>
              </a:rPr>
              <a:t>xây</a:t>
            </a:r>
            <a:r>
              <a:rPr lang="en-US" sz="2800" dirty="0">
                <a:effectLst/>
              </a:rPr>
              <a:t> </a:t>
            </a:r>
            <a:r>
              <a:rPr lang="en-US" sz="2800" dirty="0" err="1">
                <a:effectLst/>
              </a:rPr>
              <a:t>dựng</a:t>
            </a:r>
            <a:r>
              <a:rPr lang="en-US" sz="2800" dirty="0">
                <a:effectLst/>
              </a:rPr>
              <a:t> </a:t>
            </a:r>
            <a:r>
              <a:rPr lang="en-US" sz="2800" dirty="0" err="1">
                <a:effectLst/>
              </a:rPr>
              <a:t>các</a:t>
            </a:r>
            <a:r>
              <a:rPr lang="en-US" sz="2800" dirty="0">
                <a:effectLst/>
              </a:rPr>
              <a:t> </a:t>
            </a:r>
            <a:r>
              <a:rPr lang="en-US" sz="2800" dirty="0" err="1">
                <a:effectLst/>
              </a:rPr>
              <a:t>phần</a:t>
            </a:r>
            <a:r>
              <a:rPr lang="en-US" sz="2800" dirty="0">
                <a:effectLst/>
              </a:rPr>
              <a:t> </a:t>
            </a:r>
            <a:r>
              <a:rPr lang="en-US" sz="2800" dirty="0" err="1">
                <a:effectLst/>
              </a:rPr>
              <a:t>mềm</a:t>
            </a:r>
            <a:r>
              <a:rPr lang="en-US" sz="2800" dirty="0">
                <a:effectLst/>
              </a:rPr>
              <a:t> </a:t>
            </a:r>
            <a:r>
              <a:rPr lang="en-US" sz="2800" dirty="0" err="1">
                <a:effectLst/>
              </a:rPr>
              <a:t>chuyên</a:t>
            </a:r>
            <a:r>
              <a:rPr lang="en-US" sz="2800" dirty="0">
                <a:effectLst/>
              </a:rPr>
              <a:t> </a:t>
            </a:r>
            <a:r>
              <a:rPr lang="en-US" sz="2800" dirty="0" err="1">
                <a:effectLst/>
              </a:rPr>
              <a:t>dụng</a:t>
            </a:r>
            <a:r>
              <a:rPr lang="en-US" sz="2800" dirty="0">
                <a:effectLst/>
              </a:rPr>
              <a:t> </a:t>
            </a:r>
            <a:r>
              <a:rPr lang="en-US" sz="2800" dirty="0" err="1">
                <a:effectLst/>
              </a:rPr>
              <a:t>cho</a:t>
            </a:r>
            <a:r>
              <a:rPr lang="en-US" sz="2800" dirty="0">
                <a:effectLst/>
              </a:rPr>
              <a:t> </a:t>
            </a:r>
            <a:r>
              <a:rPr lang="en-US" sz="2800" dirty="0" err="1">
                <a:effectLst/>
              </a:rPr>
              <a:t>thiết</a:t>
            </a:r>
            <a:r>
              <a:rPr lang="en-US" sz="2800" dirty="0">
                <a:effectLst/>
              </a:rPr>
              <a:t> </a:t>
            </a:r>
            <a:r>
              <a:rPr lang="en-US" sz="2800" dirty="0" err="1">
                <a:effectLst/>
              </a:rPr>
              <a:t>bị</a:t>
            </a:r>
            <a:r>
              <a:rPr lang="en-US" sz="2800" dirty="0">
                <a:effectLst/>
              </a:rPr>
              <a:t> di </a:t>
            </a:r>
            <a:r>
              <a:rPr lang="en-US" sz="2800" dirty="0" err="1">
                <a:effectLst/>
              </a:rPr>
              <a:t>động</a:t>
            </a:r>
            <a:r>
              <a:rPr lang="en-US" sz="2800" dirty="0">
                <a:effectLst/>
              </a:rPr>
              <a:t> </a:t>
            </a:r>
            <a:r>
              <a:rPr lang="en-US" sz="2800" dirty="0" err="1">
                <a:effectLst/>
              </a:rPr>
              <a:t>thông</a:t>
            </a:r>
            <a:r>
              <a:rPr lang="en-US" sz="2800" dirty="0">
                <a:effectLst/>
              </a:rPr>
              <a:t> </a:t>
            </a:r>
            <a:r>
              <a:rPr lang="en-US" sz="2800" dirty="0" err="1">
                <a:effectLst/>
              </a:rPr>
              <a:t>minh</a:t>
            </a:r>
            <a:r>
              <a:rPr lang="en-US" sz="2800" dirty="0">
                <a:effectLst/>
              </a:rPr>
              <a:t>, </a:t>
            </a:r>
            <a:r>
              <a:rPr lang="en-US" sz="2800" dirty="0" err="1">
                <a:effectLst/>
              </a:rPr>
              <a:t>pha</a:t>
            </a:r>
            <a:r>
              <a:rPr lang="en-US" sz="2800" dirty="0">
                <a:effectLst/>
              </a:rPr>
              <a:t> </a:t>
            </a:r>
            <a:r>
              <a:rPr lang="en-US" sz="2800" dirty="0" err="1">
                <a:effectLst/>
              </a:rPr>
              <a:t>trộn</a:t>
            </a:r>
            <a:r>
              <a:rPr lang="en-US" sz="2800" dirty="0">
                <a:effectLst/>
              </a:rPr>
              <a:t> </a:t>
            </a:r>
            <a:r>
              <a:rPr lang="en-US" sz="2800" dirty="0" err="1">
                <a:effectLst/>
              </a:rPr>
              <a:t>thông</a:t>
            </a:r>
            <a:r>
              <a:rPr lang="en-US" sz="2800" dirty="0">
                <a:effectLst/>
              </a:rPr>
              <a:t> tin </a:t>
            </a:r>
            <a:r>
              <a:rPr lang="en-US" sz="2800" dirty="0" err="1">
                <a:effectLst/>
              </a:rPr>
              <a:t>thật</a:t>
            </a:r>
            <a:r>
              <a:rPr lang="en-US" sz="2800" dirty="0">
                <a:effectLst/>
              </a:rPr>
              <a:t> </a:t>
            </a:r>
            <a:r>
              <a:rPr lang="en-US" sz="2800" dirty="0" err="1">
                <a:effectLst/>
              </a:rPr>
              <a:t>giả</a:t>
            </a:r>
            <a:r>
              <a:rPr lang="en-US" sz="2800" dirty="0">
                <a:effectLst/>
              </a:rPr>
              <a:t> </a:t>
            </a:r>
            <a:r>
              <a:rPr lang="en-US" sz="2800" dirty="0" err="1">
                <a:effectLst/>
              </a:rPr>
              <a:t>lẫn</a:t>
            </a:r>
            <a:r>
              <a:rPr lang="en-US" sz="2800" dirty="0">
                <a:effectLst/>
              </a:rPr>
              <a:t> </a:t>
            </a:r>
            <a:r>
              <a:rPr lang="en-US" sz="2800" dirty="0" err="1">
                <a:effectLst/>
              </a:rPr>
              <a:t>lộn</a:t>
            </a:r>
            <a:r>
              <a:rPr lang="en-US" sz="2800" dirty="0">
                <a:effectLst/>
              </a:rPr>
              <a:t>, </a:t>
            </a:r>
            <a:r>
              <a:rPr lang="en-US" sz="2800" dirty="0" err="1">
                <a:effectLst/>
              </a:rPr>
              <a:t>đăng</a:t>
            </a:r>
            <a:r>
              <a:rPr lang="en-US" sz="2800" dirty="0">
                <a:effectLst/>
              </a:rPr>
              <a:t> </a:t>
            </a:r>
            <a:r>
              <a:rPr lang="en-US" sz="2800" dirty="0" err="1">
                <a:effectLst/>
              </a:rPr>
              <a:t>lại</a:t>
            </a:r>
            <a:r>
              <a:rPr lang="en-US" sz="2800" dirty="0">
                <a:effectLst/>
              </a:rPr>
              <a:t> </a:t>
            </a:r>
            <a:r>
              <a:rPr lang="en-US" sz="2800" dirty="0" err="1">
                <a:effectLst/>
              </a:rPr>
              <a:t>thông</a:t>
            </a:r>
            <a:r>
              <a:rPr lang="en-US" sz="2800" dirty="0">
                <a:effectLst/>
              </a:rPr>
              <a:t> tin, </a:t>
            </a:r>
            <a:r>
              <a:rPr lang="en-US" sz="2800" dirty="0" err="1">
                <a:effectLst/>
              </a:rPr>
              <a:t>một</a:t>
            </a:r>
            <a:r>
              <a:rPr lang="en-US" sz="2800" dirty="0">
                <a:effectLst/>
              </a:rPr>
              <a:t> </a:t>
            </a:r>
            <a:r>
              <a:rPr lang="en-US" sz="2800" dirty="0" err="1">
                <a:effectLst/>
              </a:rPr>
              <a:t>trang</a:t>
            </a:r>
            <a:r>
              <a:rPr lang="en-US" sz="2800" dirty="0">
                <a:effectLst/>
              </a:rPr>
              <a:t> web </a:t>
            </a:r>
            <a:r>
              <a:rPr lang="en-US" sz="2800" dirty="0" err="1">
                <a:effectLst/>
              </a:rPr>
              <a:t>liên</a:t>
            </a:r>
            <a:r>
              <a:rPr lang="en-US" sz="2800" dirty="0">
                <a:effectLst/>
              </a:rPr>
              <a:t> </a:t>
            </a:r>
            <a:r>
              <a:rPr lang="en-US" sz="2800" dirty="0" err="1">
                <a:effectLst/>
              </a:rPr>
              <a:t>kết</a:t>
            </a:r>
            <a:r>
              <a:rPr lang="en-US" sz="2800" dirty="0">
                <a:effectLst/>
              </a:rPr>
              <a:t> </a:t>
            </a:r>
            <a:r>
              <a:rPr lang="en-US" sz="2800" dirty="0" err="1">
                <a:effectLst/>
              </a:rPr>
              <a:t>đến</a:t>
            </a:r>
            <a:r>
              <a:rPr lang="en-US" sz="2800" dirty="0">
                <a:effectLst/>
              </a:rPr>
              <a:t> </a:t>
            </a:r>
            <a:r>
              <a:rPr lang="en-US" sz="2800" dirty="0" err="1">
                <a:effectLst/>
              </a:rPr>
              <a:t>nhiều</a:t>
            </a:r>
            <a:r>
              <a:rPr lang="en-US" sz="2800" dirty="0">
                <a:effectLst/>
              </a:rPr>
              <a:t> </a:t>
            </a:r>
            <a:r>
              <a:rPr lang="en-US" sz="2800" dirty="0" err="1">
                <a:effectLst/>
              </a:rPr>
              <a:t>trang</a:t>
            </a:r>
            <a:r>
              <a:rPr lang="en-US" sz="2800" dirty="0">
                <a:effectLst/>
              </a:rPr>
              <a:t> web </a:t>
            </a:r>
            <a:r>
              <a:rPr lang="en-US" sz="2800" dirty="0" err="1">
                <a:effectLst/>
              </a:rPr>
              <a:t>khác</a:t>
            </a:r>
            <a:r>
              <a:rPr lang="en-US" sz="2800" dirty="0">
                <a:effectLst/>
              </a:rPr>
              <a:t>, </a:t>
            </a:r>
            <a:r>
              <a:rPr lang="en-US" sz="2800" dirty="0" err="1">
                <a:effectLst/>
              </a:rPr>
              <a:t>núp</a:t>
            </a:r>
            <a:r>
              <a:rPr lang="en-US" sz="2800" dirty="0">
                <a:effectLst/>
              </a:rPr>
              <a:t> </a:t>
            </a:r>
            <a:r>
              <a:rPr lang="en-US" sz="2800" dirty="0" err="1">
                <a:effectLst/>
              </a:rPr>
              <a:t>dưới</a:t>
            </a:r>
            <a:r>
              <a:rPr lang="en-US" sz="2800" dirty="0">
                <a:effectLst/>
              </a:rPr>
              <a:t> </a:t>
            </a:r>
            <a:r>
              <a:rPr lang="en-US" sz="2800" dirty="0" err="1">
                <a:effectLst/>
              </a:rPr>
              <a:t>các</a:t>
            </a:r>
            <a:r>
              <a:rPr lang="en-US" sz="2800" dirty="0">
                <a:effectLst/>
              </a:rPr>
              <a:t> </a:t>
            </a:r>
            <a:r>
              <a:rPr lang="en-US" sz="2800" dirty="0" err="1">
                <a:effectLst/>
              </a:rPr>
              <a:t>kiến</a:t>
            </a:r>
            <a:r>
              <a:rPr lang="en-US" sz="2800" dirty="0">
                <a:effectLst/>
              </a:rPr>
              <a:t> </a:t>
            </a:r>
            <a:r>
              <a:rPr lang="en-US" sz="2800" dirty="0" err="1">
                <a:effectLst/>
              </a:rPr>
              <a:t>nghị</a:t>
            </a:r>
            <a:r>
              <a:rPr lang="en-US" sz="2800" dirty="0">
                <a:effectLst/>
              </a:rPr>
              <a:t> </a:t>
            </a:r>
            <a:r>
              <a:rPr lang="en-US" sz="2800" dirty="0" err="1">
                <a:effectLst/>
              </a:rPr>
              <a:t>mang</a:t>
            </a:r>
            <a:r>
              <a:rPr lang="en-US" sz="2800" dirty="0">
                <a:effectLst/>
              </a:rPr>
              <a:t> </a:t>
            </a:r>
            <a:r>
              <a:rPr lang="en-US" sz="2800" dirty="0" err="1">
                <a:effectLst/>
              </a:rPr>
              <a:t>tính</a:t>
            </a:r>
            <a:r>
              <a:rPr lang="en-US" sz="2800" dirty="0">
                <a:effectLst/>
              </a:rPr>
              <a:t> </a:t>
            </a:r>
            <a:r>
              <a:rPr lang="en-US" sz="2800" dirty="0" err="1">
                <a:effectLst/>
              </a:rPr>
              <a:t>xây</a:t>
            </a:r>
            <a:r>
              <a:rPr lang="en-US" sz="2800" dirty="0">
                <a:effectLst/>
              </a:rPr>
              <a:t> </a:t>
            </a:r>
            <a:r>
              <a:rPr lang="en-US" sz="2800" dirty="0" err="1">
                <a:effectLst/>
              </a:rPr>
              <a:t>dựng</a:t>
            </a:r>
            <a:r>
              <a:rPr lang="en-US" sz="2800" dirty="0">
                <a:effectLst/>
              </a:rPr>
              <a:t>, </a:t>
            </a:r>
            <a:r>
              <a:rPr lang="en-US" sz="2800" dirty="0" err="1">
                <a:effectLst/>
              </a:rPr>
              <a:t>ôn</a:t>
            </a:r>
            <a:r>
              <a:rPr lang="en-US" sz="2800" dirty="0">
                <a:effectLst/>
              </a:rPr>
              <a:t> </a:t>
            </a:r>
            <a:r>
              <a:rPr lang="en-US" sz="2800" dirty="0" err="1">
                <a:effectLst/>
              </a:rPr>
              <a:t>hòa</a:t>
            </a:r>
            <a:r>
              <a:rPr lang="en-US" sz="2800" dirty="0">
                <a:effectLst/>
              </a:rPr>
              <a:t>, </a:t>
            </a:r>
            <a:endParaRPr lang="en-US" sz="2800" dirty="0"/>
          </a:p>
        </p:txBody>
      </p:sp>
      <p:sp>
        <p:nvSpPr>
          <p:cNvPr id="3" name="Content Placeholder 2"/>
          <p:cNvSpPr>
            <a:spLocks noGrp="1"/>
          </p:cNvSpPr>
          <p:nvPr>
            <p:ph idx="1"/>
          </p:nvPr>
        </p:nvSpPr>
        <p:spPr>
          <a:xfrm flipH="1">
            <a:off x="8534399" y="7772400"/>
            <a:ext cx="457199" cy="1371600"/>
          </a:xfrm>
        </p:spPr>
        <p:txBody>
          <a:bodyPr/>
          <a:lstStyle/>
          <a:p>
            <a:pPr lvl="5"/>
            <a:endParaRPr lang="en-US" dirty="0"/>
          </a:p>
        </p:txBody>
      </p:sp>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24AEF9-187B-4C4E-8FA9-8DCD25EB377C}"/>
              </a:ext>
            </a:extLst>
          </p:cNvPr>
          <p:cNvSpPr>
            <a:spLocks noGrp="1"/>
          </p:cNvSpPr>
          <p:nvPr>
            <p:ph idx="1"/>
          </p:nvPr>
        </p:nvSpPr>
        <p:spPr>
          <a:xfrm>
            <a:off x="228600" y="152400"/>
            <a:ext cx="8458200" cy="5978525"/>
          </a:xfrm>
        </p:spPr>
        <p:txBody>
          <a:bodyPr/>
          <a:lstStyle/>
          <a:p>
            <a:r>
              <a:rPr lang="en-US" sz="4000" dirty="0">
                <a:effectLst/>
              </a:rPr>
              <a:t>“</a:t>
            </a:r>
            <a:r>
              <a:rPr lang="en-US" sz="4000" dirty="0" err="1">
                <a:effectLst/>
              </a:rPr>
              <a:t>tác</a:t>
            </a:r>
            <a:r>
              <a:rPr lang="en-US" sz="4000" dirty="0">
                <a:effectLst/>
              </a:rPr>
              <a:t> </a:t>
            </a:r>
            <a:r>
              <a:rPr lang="en-US" sz="4000" dirty="0" err="1">
                <a:effectLst/>
              </a:rPr>
              <a:t>động</a:t>
            </a:r>
            <a:r>
              <a:rPr lang="en-US" sz="4000" dirty="0">
                <a:effectLst/>
              </a:rPr>
              <a:t> </a:t>
            </a:r>
            <a:r>
              <a:rPr lang="en-US" sz="4000" dirty="0" err="1">
                <a:effectLst/>
              </a:rPr>
              <a:t>cùng</a:t>
            </a:r>
            <a:r>
              <a:rPr lang="en-US" sz="4000" dirty="0">
                <a:effectLst/>
              </a:rPr>
              <a:t> </a:t>
            </a:r>
            <a:r>
              <a:rPr lang="en-US" sz="4000" dirty="0" err="1">
                <a:effectLst/>
              </a:rPr>
              <a:t>chiều</a:t>
            </a:r>
            <a:r>
              <a:rPr lang="en-US" sz="4000" dirty="0">
                <a:effectLst/>
              </a:rPr>
              <a:t>” hay </a:t>
            </a:r>
            <a:r>
              <a:rPr lang="en-US" sz="4000" dirty="0" err="1">
                <a:effectLst/>
              </a:rPr>
              <a:t>phản</a:t>
            </a:r>
            <a:r>
              <a:rPr lang="en-US" sz="4000" dirty="0">
                <a:effectLst/>
              </a:rPr>
              <a:t> </a:t>
            </a:r>
            <a:r>
              <a:rPr lang="en-US" sz="4000" dirty="0" err="1">
                <a:effectLst/>
              </a:rPr>
              <a:t>biện</a:t>
            </a:r>
            <a:r>
              <a:rPr lang="en-US" sz="4000" dirty="0">
                <a:effectLst/>
              </a:rPr>
              <a:t> </a:t>
            </a:r>
            <a:r>
              <a:rPr lang="en-US" sz="4000" dirty="0" err="1">
                <a:effectLst/>
              </a:rPr>
              <a:t>xã</a:t>
            </a:r>
            <a:r>
              <a:rPr lang="en-US" sz="4000" dirty="0">
                <a:effectLst/>
              </a:rPr>
              <a:t> </a:t>
            </a:r>
            <a:r>
              <a:rPr lang="en-US" sz="4000" dirty="0" err="1">
                <a:effectLst/>
              </a:rPr>
              <a:t>hội</a:t>
            </a:r>
            <a:r>
              <a:rPr lang="en-US" sz="4000" dirty="0">
                <a:effectLst/>
              </a:rPr>
              <a:t> </a:t>
            </a:r>
            <a:r>
              <a:rPr lang="en-US" sz="4000" dirty="0" err="1">
                <a:effectLst/>
              </a:rPr>
              <a:t>để</a:t>
            </a:r>
            <a:r>
              <a:rPr lang="en-US" sz="4000" dirty="0">
                <a:effectLst/>
              </a:rPr>
              <a:t> </a:t>
            </a:r>
            <a:r>
              <a:rPr lang="en-US" sz="4000" dirty="0" err="1">
                <a:effectLst/>
              </a:rPr>
              <a:t>ngụy</a:t>
            </a:r>
            <a:r>
              <a:rPr lang="en-US" sz="4000" dirty="0">
                <a:effectLst/>
              </a:rPr>
              <a:t> </a:t>
            </a:r>
            <a:r>
              <a:rPr lang="en-US" sz="4000" dirty="0" err="1">
                <a:effectLst/>
              </a:rPr>
              <a:t>tạo</a:t>
            </a:r>
            <a:r>
              <a:rPr lang="en-US" sz="4000" dirty="0">
                <a:effectLst/>
              </a:rPr>
              <a:t> </a:t>
            </a:r>
            <a:r>
              <a:rPr lang="en-US" sz="4000" dirty="0" err="1">
                <a:effectLst/>
              </a:rPr>
              <a:t>dư</a:t>
            </a:r>
            <a:r>
              <a:rPr lang="en-US" sz="4000" dirty="0">
                <a:effectLst/>
              </a:rPr>
              <a:t> </a:t>
            </a:r>
            <a:r>
              <a:rPr lang="en-US" sz="4000" dirty="0" err="1">
                <a:effectLst/>
              </a:rPr>
              <a:t>luận</a:t>
            </a:r>
            <a:r>
              <a:rPr lang="en-US" sz="4000" dirty="0">
                <a:effectLst/>
              </a:rPr>
              <a:t> </a:t>
            </a:r>
            <a:r>
              <a:rPr lang="en-US" sz="4000" dirty="0" err="1">
                <a:effectLst/>
              </a:rPr>
              <a:t>gây</a:t>
            </a:r>
            <a:r>
              <a:rPr lang="en-US" sz="4000" dirty="0">
                <a:effectLst/>
              </a:rPr>
              <a:t> </a:t>
            </a:r>
            <a:r>
              <a:rPr lang="en-US" sz="4000" dirty="0" err="1">
                <a:effectLst/>
              </a:rPr>
              <a:t>áp</a:t>
            </a:r>
            <a:r>
              <a:rPr lang="en-US" sz="4000" dirty="0">
                <a:effectLst/>
              </a:rPr>
              <a:t> </a:t>
            </a:r>
            <a:r>
              <a:rPr lang="en-US" sz="4000" dirty="0" err="1">
                <a:effectLst/>
              </a:rPr>
              <a:t>lực</a:t>
            </a:r>
            <a:r>
              <a:rPr lang="en-US" sz="4000" dirty="0">
                <a:effectLst/>
              </a:rPr>
              <a:t> </a:t>
            </a:r>
            <a:r>
              <a:rPr lang="en-US" sz="4000" dirty="0" err="1">
                <a:effectLst/>
              </a:rPr>
              <a:t>với</a:t>
            </a:r>
            <a:r>
              <a:rPr lang="en-US" sz="4000" dirty="0">
                <a:effectLst/>
              </a:rPr>
              <a:t> </a:t>
            </a:r>
            <a:r>
              <a:rPr lang="en-US" sz="4000" dirty="0" err="1">
                <a:effectLst/>
              </a:rPr>
              <a:t>chính</a:t>
            </a:r>
            <a:r>
              <a:rPr lang="en-US" sz="4000" dirty="0">
                <a:effectLst/>
              </a:rPr>
              <a:t> </a:t>
            </a:r>
            <a:r>
              <a:rPr lang="en-US" sz="4000" dirty="0" err="1">
                <a:effectLst/>
              </a:rPr>
              <a:t>quyền</a:t>
            </a:r>
            <a:r>
              <a:rPr lang="en-US" sz="4000" dirty="0">
                <a:effectLst/>
              </a:rPr>
              <a:t>, </a:t>
            </a:r>
            <a:r>
              <a:rPr lang="en-US" sz="4000" dirty="0" err="1">
                <a:effectLst/>
              </a:rPr>
              <a:t>tổ</a:t>
            </a:r>
            <a:r>
              <a:rPr lang="en-US" sz="4000" dirty="0">
                <a:effectLst/>
              </a:rPr>
              <a:t> </a:t>
            </a:r>
            <a:r>
              <a:rPr lang="en-US" sz="4000" dirty="0" err="1">
                <a:effectLst/>
              </a:rPr>
              <a:t>chức</a:t>
            </a:r>
            <a:r>
              <a:rPr lang="en-US" sz="4000" dirty="0">
                <a:effectLst/>
              </a:rPr>
              <a:t> </a:t>
            </a:r>
            <a:r>
              <a:rPr lang="en-US" sz="4000" dirty="0" err="1">
                <a:effectLst/>
              </a:rPr>
              <a:t>các</a:t>
            </a:r>
            <a:r>
              <a:rPr lang="en-US" sz="4000" dirty="0">
                <a:effectLst/>
              </a:rPr>
              <a:t> </a:t>
            </a:r>
            <a:r>
              <a:rPr lang="en-US" sz="4000" dirty="0" err="1">
                <a:effectLst/>
              </a:rPr>
              <a:t>cuộc</a:t>
            </a:r>
            <a:r>
              <a:rPr lang="en-US" sz="4000" dirty="0">
                <a:effectLst/>
              </a:rPr>
              <a:t> </a:t>
            </a:r>
            <a:r>
              <a:rPr lang="en-US" sz="4000" dirty="0" err="1">
                <a:effectLst/>
              </a:rPr>
              <a:t>thi</a:t>
            </a:r>
            <a:r>
              <a:rPr lang="en-US" sz="4000" dirty="0">
                <a:effectLst/>
              </a:rPr>
              <a:t> </a:t>
            </a:r>
            <a:r>
              <a:rPr lang="en-US" sz="4000" dirty="0" err="1">
                <a:effectLst/>
              </a:rPr>
              <a:t>có</a:t>
            </a:r>
            <a:r>
              <a:rPr lang="en-US" sz="4000" dirty="0">
                <a:effectLst/>
              </a:rPr>
              <a:t> </a:t>
            </a:r>
            <a:r>
              <a:rPr lang="en-US" sz="4000" dirty="0" err="1">
                <a:effectLst/>
              </a:rPr>
              <a:t>thưởng</a:t>
            </a:r>
            <a:r>
              <a:rPr lang="en-US" sz="4000" dirty="0">
                <a:effectLst/>
              </a:rPr>
              <a:t> </a:t>
            </a:r>
            <a:r>
              <a:rPr lang="en-US" sz="4000" dirty="0" err="1">
                <a:effectLst/>
              </a:rPr>
              <a:t>mang</a:t>
            </a:r>
            <a:r>
              <a:rPr lang="en-US" sz="4000" dirty="0">
                <a:effectLst/>
              </a:rPr>
              <a:t> </a:t>
            </a:r>
            <a:r>
              <a:rPr lang="en-US" sz="4000" dirty="0" err="1">
                <a:effectLst/>
              </a:rPr>
              <a:t>nội</a:t>
            </a:r>
            <a:r>
              <a:rPr lang="en-US" sz="4000" dirty="0">
                <a:effectLst/>
              </a:rPr>
              <a:t> dung </a:t>
            </a:r>
            <a:r>
              <a:rPr lang="en-US" sz="4000" dirty="0" err="1">
                <a:effectLst/>
              </a:rPr>
              <a:t>phá</a:t>
            </a:r>
            <a:r>
              <a:rPr lang="en-US" sz="4000" dirty="0">
                <a:effectLst/>
              </a:rPr>
              <a:t> </a:t>
            </a:r>
            <a:r>
              <a:rPr lang="en-US" sz="4000" dirty="0" err="1">
                <a:effectLst/>
              </a:rPr>
              <a:t>hoại</a:t>
            </a:r>
            <a:r>
              <a:rPr lang="en-US" sz="4000" dirty="0">
                <a:effectLst/>
              </a:rPr>
              <a:t> </a:t>
            </a:r>
            <a:r>
              <a:rPr lang="en-US" sz="4000" dirty="0" err="1">
                <a:effectLst/>
              </a:rPr>
              <a:t>tư</a:t>
            </a:r>
            <a:r>
              <a:rPr lang="en-US" sz="4000" dirty="0">
                <a:effectLst/>
              </a:rPr>
              <a:t> </a:t>
            </a:r>
            <a:r>
              <a:rPr lang="en-US" sz="4000" dirty="0" err="1">
                <a:effectLst/>
              </a:rPr>
              <a:t>tưởng</a:t>
            </a:r>
            <a:r>
              <a:rPr lang="en-US" sz="4000" dirty="0">
                <a:effectLst/>
              </a:rPr>
              <a:t>...</a:t>
            </a:r>
          </a:p>
          <a:p>
            <a:r>
              <a:rPr lang="en-US" sz="4000" dirty="0" err="1">
                <a:effectLst/>
              </a:rPr>
              <a:t>Trên</a:t>
            </a:r>
            <a:r>
              <a:rPr lang="en-US" sz="4000" dirty="0">
                <a:effectLst/>
              </a:rPr>
              <a:t> </a:t>
            </a:r>
            <a:r>
              <a:rPr lang="en-US" sz="4000" dirty="0" err="1">
                <a:effectLst/>
              </a:rPr>
              <a:t>nhiều</a:t>
            </a:r>
            <a:r>
              <a:rPr lang="en-US" sz="4000" dirty="0">
                <a:effectLst/>
              </a:rPr>
              <a:t> </a:t>
            </a:r>
            <a:r>
              <a:rPr lang="en-US" sz="4000" dirty="0" err="1">
                <a:effectLst/>
              </a:rPr>
              <a:t>diễn</a:t>
            </a:r>
            <a:r>
              <a:rPr lang="en-US" sz="4000" dirty="0">
                <a:effectLst/>
              </a:rPr>
              <a:t> </a:t>
            </a:r>
            <a:r>
              <a:rPr lang="en-US" sz="4000" dirty="0" err="1">
                <a:effectLst/>
              </a:rPr>
              <a:t>đàn</a:t>
            </a:r>
            <a:r>
              <a:rPr lang="en-US" sz="4000" dirty="0">
                <a:effectLst/>
              </a:rPr>
              <a:t> </a:t>
            </a:r>
            <a:r>
              <a:rPr lang="en-US" sz="4000" dirty="0" err="1">
                <a:effectLst/>
              </a:rPr>
              <a:t>mạng</a:t>
            </a:r>
            <a:r>
              <a:rPr lang="en-US" sz="4000" dirty="0">
                <a:effectLst/>
              </a:rPr>
              <a:t> </a:t>
            </a:r>
            <a:r>
              <a:rPr lang="en-US" sz="4000" dirty="0" err="1">
                <a:effectLst/>
              </a:rPr>
              <a:t>xã</a:t>
            </a:r>
            <a:r>
              <a:rPr lang="en-US" sz="4000" dirty="0">
                <a:effectLst/>
              </a:rPr>
              <a:t> </a:t>
            </a:r>
            <a:r>
              <a:rPr lang="en-US" sz="4000" dirty="0" err="1">
                <a:effectLst/>
              </a:rPr>
              <a:t>hội</a:t>
            </a:r>
            <a:r>
              <a:rPr lang="en-US" sz="4000" dirty="0">
                <a:effectLst/>
              </a:rPr>
              <a:t>, </a:t>
            </a:r>
            <a:r>
              <a:rPr lang="en-US" sz="4000" dirty="0" err="1">
                <a:effectLst/>
              </a:rPr>
              <a:t>các</a:t>
            </a:r>
            <a:r>
              <a:rPr lang="en-US" sz="4000" dirty="0">
                <a:effectLst/>
              </a:rPr>
              <a:t> </a:t>
            </a:r>
            <a:r>
              <a:rPr lang="en-US" sz="4000" dirty="0" err="1">
                <a:effectLst/>
              </a:rPr>
              <a:t>đối</a:t>
            </a:r>
            <a:r>
              <a:rPr lang="en-US" sz="4000" dirty="0">
                <a:effectLst/>
              </a:rPr>
              <a:t> </a:t>
            </a:r>
            <a:r>
              <a:rPr lang="en-US" sz="4000" dirty="0" err="1">
                <a:effectLst/>
              </a:rPr>
              <a:t>tượng</a:t>
            </a:r>
            <a:r>
              <a:rPr lang="en-US" sz="4000" dirty="0">
                <a:effectLst/>
              </a:rPr>
              <a:t> </a:t>
            </a:r>
            <a:r>
              <a:rPr lang="en-US" sz="4000" dirty="0" err="1">
                <a:effectLst/>
              </a:rPr>
              <a:t>lợi</a:t>
            </a:r>
            <a:r>
              <a:rPr lang="en-US" sz="4000" dirty="0">
                <a:effectLst/>
              </a:rPr>
              <a:t> </a:t>
            </a:r>
            <a:r>
              <a:rPr lang="en-US" sz="4000" dirty="0" err="1">
                <a:effectLst/>
              </a:rPr>
              <a:t>dụng</a:t>
            </a:r>
            <a:r>
              <a:rPr lang="en-US" sz="4000" dirty="0">
                <a:effectLst/>
              </a:rPr>
              <a:t> </a:t>
            </a:r>
            <a:r>
              <a:rPr lang="en-US" sz="4000" dirty="0" err="1">
                <a:effectLst/>
              </a:rPr>
              <a:t>sự</a:t>
            </a:r>
            <a:r>
              <a:rPr lang="en-US" sz="4000" dirty="0">
                <a:effectLst/>
              </a:rPr>
              <a:t> </a:t>
            </a:r>
            <a:r>
              <a:rPr lang="en-US" sz="4000" dirty="0" err="1">
                <a:effectLst/>
              </a:rPr>
              <a:t>quan</a:t>
            </a:r>
            <a:r>
              <a:rPr lang="en-US" sz="4000" dirty="0">
                <a:effectLst/>
              </a:rPr>
              <a:t> </a:t>
            </a:r>
            <a:r>
              <a:rPr lang="en-US" sz="4000" dirty="0" err="1">
                <a:effectLst/>
              </a:rPr>
              <a:t>tâm</a:t>
            </a:r>
            <a:r>
              <a:rPr lang="en-US" sz="4000" dirty="0">
                <a:effectLst/>
              </a:rPr>
              <a:t> </a:t>
            </a:r>
            <a:r>
              <a:rPr lang="en-US" sz="4000" dirty="0" err="1">
                <a:effectLst/>
              </a:rPr>
              <a:t>đặc</a:t>
            </a:r>
            <a:r>
              <a:rPr lang="en-US" sz="4000" dirty="0">
                <a:effectLst/>
              </a:rPr>
              <a:t> </a:t>
            </a:r>
            <a:r>
              <a:rPr lang="en-US" sz="4000" dirty="0" err="1">
                <a:effectLst/>
              </a:rPr>
              <a:t>biệt</a:t>
            </a:r>
            <a:r>
              <a:rPr lang="en-US" sz="4000" dirty="0">
                <a:effectLst/>
              </a:rPr>
              <a:t> </a:t>
            </a:r>
            <a:r>
              <a:rPr lang="en-US" sz="4000" dirty="0" err="1">
                <a:effectLst/>
              </a:rPr>
              <a:t>của</a:t>
            </a:r>
            <a:r>
              <a:rPr lang="en-US" sz="4000" dirty="0">
                <a:effectLst/>
              </a:rPr>
              <a:t> </a:t>
            </a:r>
            <a:r>
              <a:rPr lang="en-US" sz="4000" dirty="0" err="1">
                <a:effectLst/>
              </a:rPr>
              <a:t>dư</a:t>
            </a:r>
            <a:r>
              <a:rPr lang="en-US" sz="4000" dirty="0">
                <a:effectLst/>
              </a:rPr>
              <a:t> </a:t>
            </a:r>
            <a:r>
              <a:rPr lang="en-US" sz="4000" dirty="0" err="1">
                <a:effectLst/>
              </a:rPr>
              <a:t>luận</a:t>
            </a:r>
            <a:r>
              <a:rPr lang="en-US" sz="4000" dirty="0">
                <a:effectLst/>
              </a:rPr>
              <a:t> </a:t>
            </a:r>
            <a:r>
              <a:rPr lang="en-US" sz="4000" dirty="0" err="1">
                <a:effectLst/>
              </a:rPr>
              <a:t>về</a:t>
            </a:r>
            <a:r>
              <a:rPr lang="en-US" sz="4000" dirty="0">
                <a:effectLst/>
              </a:rPr>
              <a:t> </a:t>
            </a:r>
            <a:r>
              <a:rPr lang="en-US" sz="4000" dirty="0" err="1">
                <a:effectLst/>
              </a:rPr>
              <a:t>các</a:t>
            </a:r>
            <a:r>
              <a:rPr lang="en-US" sz="4000" dirty="0">
                <a:effectLst/>
              </a:rPr>
              <a:t> </a:t>
            </a:r>
            <a:r>
              <a:rPr lang="en-US" sz="4000" dirty="0" err="1">
                <a:effectLst/>
              </a:rPr>
              <a:t>sự</a:t>
            </a:r>
            <a:r>
              <a:rPr lang="en-US" sz="4000" dirty="0">
                <a:effectLst/>
              </a:rPr>
              <a:t> </a:t>
            </a:r>
            <a:r>
              <a:rPr lang="en-US" sz="4000" dirty="0" err="1">
                <a:effectLst/>
              </a:rPr>
              <a:t>kiện</a:t>
            </a:r>
            <a:r>
              <a:rPr lang="en-US" sz="4000" dirty="0">
                <a:effectLst/>
              </a:rPr>
              <a:t> </a:t>
            </a:r>
            <a:r>
              <a:rPr lang="en-US" sz="4000" dirty="0" err="1">
                <a:effectLst/>
              </a:rPr>
              <a:t>chính</a:t>
            </a:r>
            <a:r>
              <a:rPr lang="en-US" sz="4000" dirty="0">
                <a:effectLst/>
              </a:rPr>
              <a:t> </a:t>
            </a:r>
            <a:r>
              <a:rPr lang="en-US" sz="4000" dirty="0" err="1">
                <a:effectLst/>
              </a:rPr>
              <a:t>trị</a:t>
            </a:r>
            <a:r>
              <a:rPr lang="en-US" sz="4000" dirty="0">
                <a:effectLst/>
              </a:rPr>
              <a:t>, </a:t>
            </a:r>
            <a:r>
              <a:rPr lang="en-US" sz="4000" dirty="0" err="1">
                <a:effectLst/>
              </a:rPr>
              <a:t>kinh</a:t>
            </a:r>
            <a:r>
              <a:rPr lang="en-US" sz="4000" dirty="0">
                <a:effectLst/>
              </a:rPr>
              <a:t> </a:t>
            </a:r>
            <a:r>
              <a:rPr lang="en-US" sz="4000" dirty="0" err="1">
                <a:effectLst/>
              </a:rPr>
              <a:t>tế</a:t>
            </a:r>
            <a:r>
              <a:rPr lang="en-US" sz="4000" dirty="0">
                <a:effectLst/>
              </a:rPr>
              <a:t> </a:t>
            </a:r>
            <a:r>
              <a:rPr lang="en-US" sz="4000" dirty="0" err="1">
                <a:effectLst/>
              </a:rPr>
              <a:t>lớn</a:t>
            </a:r>
            <a:r>
              <a:rPr lang="en-US" sz="4000" dirty="0">
                <a:effectLst/>
              </a:rPr>
              <a:t> </a:t>
            </a:r>
            <a:r>
              <a:rPr lang="en-US" sz="4000" dirty="0" err="1">
                <a:effectLst/>
              </a:rPr>
              <a:t>của</a:t>
            </a:r>
            <a:r>
              <a:rPr lang="en-US" sz="4000" dirty="0">
                <a:effectLst/>
              </a:rPr>
              <a:t> </a:t>
            </a:r>
            <a:r>
              <a:rPr lang="en-US" sz="4000" dirty="0" err="1">
                <a:effectLst/>
              </a:rPr>
              <a:t>đất</a:t>
            </a:r>
            <a:r>
              <a:rPr lang="en-US" sz="4000" dirty="0">
                <a:effectLst/>
              </a:rPr>
              <a:t> </a:t>
            </a:r>
            <a:r>
              <a:rPr lang="en-US" sz="4000" dirty="0" err="1">
                <a:effectLst/>
              </a:rPr>
              <a:t>nước</a:t>
            </a:r>
            <a:r>
              <a:rPr lang="en-US" sz="4000" dirty="0">
                <a:effectLst/>
              </a:rPr>
              <a:t>, </a:t>
            </a:r>
            <a:r>
              <a:rPr lang="en-US" sz="4000" dirty="0" err="1">
                <a:effectLst/>
              </a:rPr>
              <a:t>như</a:t>
            </a:r>
            <a:r>
              <a:rPr lang="en-US" sz="4000" dirty="0">
                <a:effectLst/>
              </a:rPr>
              <a:t> </a:t>
            </a:r>
            <a:r>
              <a:rPr lang="en-US" sz="4000" dirty="0" err="1">
                <a:effectLst/>
              </a:rPr>
              <a:t>vấn</a:t>
            </a:r>
            <a:r>
              <a:rPr lang="en-US" sz="4000" dirty="0">
                <a:effectLst/>
              </a:rPr>
              <a:t> </a:t>
            </a:r>
            <a:r>
              <a:rPr lang="en-US" sz="4000" dirty="0" err="1">
                <a:effectLst/>
              </a:rPr>
              <a:t>đề</a:t>
            </a:r>
            <a:r>
              <a:rPr lang="en-US" sz="4000" dirty="0">
                <a:effectLst/>
              </a:rPr>
              <a:t> </a:t>
            </a:r>
            <a:r>
              <a:rPr lang="en-US" sz="4000" dirty="0" err="1">
                <a:effectLst/>
              </a:rPr>
              <a:t>biển</a:t>
            </a:r>
            <a:r>
              <a:rPr lang="en-US" sz="4000" dirty="0">
                <a:effectLst/>
              </a:rPr>
              <a:t> </a:t>
            </a:r>
            <a:r>
              <a:rPr lang="en-US" sz="4000" dirty="0" err="1">
                <a:effectLst/>
              </a:rPr>
              <a:t>Đông</a:t>
            </a:r>
            <a:r>
              <a:rPr lang="en-US" sz="4000" dirty="0">
                <a:effectLst/>
              </a:rPr>
              <a:t>, </a:t>
            </a:r>
            <a:r>
              <a:rPr lang="en-US" sz="4000" dirty="0" err="1">
                <a:effectLst/>
              </a:rPr>
              <a:t>sự</a:t>
            </a:r>
            <a:r>
              <a:rPr lang="en-US" sz="4000" dirty="0">
                <a:effectLst/>
              </a:rPr>
              <a:t> </a:t>
            </a:r>
            <a:r>
              <a:rPr lang="en-US" sz="4000" dirty="0" err="1">
                <a:effectLst/>
              </a:rPr>
              <a:t>cố</a:t>
            </a:r>
            <a:r>
              <a:rPr lang="en-US" sz="4000" dirty="0">
                <a:effectLst/>
              </a:rPr>
              <a:t> </a:t>
            </a:r>
            <a:r>
              <a:rPr lang="en-US" sz="4000" dirty="0" err="1">
                <a:effectLst/>
              </a:rPr>
              <a:t>môi</a:t>
            </a:r>
            <a:r>
              <a:rPr lang="en-US" sz="4000" dirty="0">
                <a:effectLst/>
              </a:rPr>
              <a:t> </a:t>
            </a:r>
            <a:r>
              <a:rPr lang="en-US" sz="4000" dirty="0" err="1">
                <a:effectLst/>
              </a:rPr>
              <a:t>trường</a:t>
            </a:r>
            <a:r>
              <a:rPr lang="en-US" sz="4000" dirty="0">
                <a:effectLst/>
              </a:rPr>
              <a:t> </a:t>
            </a:r>
            <a:r>
              <a:rPr lang="en-US" sz="4000" dirty="0" err="1">
                <a:effectLst/>
              </a:rPr>
              <a:t>tại</a:t>
            </a:r>
            <a:r>
              <a:rPr lang="en-US" sz="4000" dirty="0">
                <a:effectLst/>
              </a:rPr>
              <a:t> </a:t>
            </a:r>
            <a:r>
              <a:rPr lang="en-US" sz="4000" dirty="0" err="1">
                <a:effectLst/>
              </a:rPr>
              <a:t>biển</a:t>
            </a:r>
            <a:r>
              <a:rPr lang="en-US" sz="4000" dirty="0">
                <a:effectLst/>
              </a:rPr>
              <a:t> </a:t>
            </a:r>
            <a:r>
              <a:rPr lang="en-US" sz="4000" dirty="0" err="1">
                <a:effectLst/>
              </a:rPr>
              <a:t>miền</a:t>
            </a:r>
            <a:r>
              <a:rPr lang="en-US" sz="4000" dirty="0">
                <a:effectLst/>
              </a:rPr>
              <a:t> </a:t>
            </a:r>
            <a:r>
              <a:rPr lang="en-US" sz="4000" dirty="0" err="1">
                <a:effectLst/>
              </a:rPr>
              <a:t>Trung</a:t>
            </a:r>
            <a:r>
              <a:rPr lang="en-US" sz="4000" dirty="0">
                <a:effectLst/>
              </a:rPr>
              <a:t>…</a:t>
            </a:r>
            <a:br>
              <a:rPr lang="en-US" sz="4000" dirty="0"/>
            </a:br>
            <a:endParaRPr lang="en-GB" sz="4000" dirty="0"/>
          </a:p>
        </p:txBody>
      </p:sp>
    </p:spTree>
    <p:extLst>
      <p:ext uri="{BB962C8B-B14F-4D97-AF65-F5344CB8AC3E}">
        <p14:creationId xmlns:p14="http://schemas.microsoft.com/office/powerpoint/2010/main" val="1831617077"/>
      </p:ext>
    </p:extLst>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lstStyle/>
          <a:p>
            <a:pPr>
              <a:defRPr/>
            </a:pPr>
            <a:r>
              <a:rPr lang="en-US" sz="4000" dirty="0" err="1">
                <a:effectLst/>
              </a:rPr>
              <a:t>để</a:t>
            </a:r>
            <a:r>
              <a:rPr lang="en-US" sz="4000" dirty="0">
                <a:effectLst/>
              </a:rPr>
              <a:t> </a:t>
            </a:r>
            <a:r>
              <a:rPr lang="en-US" sz="4000" dirty="0" err="1">
                <a:effectLst/>
              </a:rPr>
              <a:t>tuyên</a:t>
            </a:r>
            <a:r>
              <a:rPr lang="en-US" sz="4000" dirty="0">
                <a:effectLst/>
              </a:rPr>
              <a:t> </a:t>
            </a:r>
            <a:r>
              <a:rPr lang="en-US" sz="4000" dirty="0" err="1">
                <a:effectLst/>
              </a:rPr>
              <a:t>truyền</a:t>
            </a:r>
            <a:r>
              <a:rPr lang="en-US" sz="4000" dirty="0">
                <a:effectLst/>
              </a:rPr>
              <a:t>, </a:t>
            </a:r>
            <a:r>
              <a:rPr lang="en-US" sz="4000" dirty="0" err="1">
                <a:effectLst/>
              </a:rPr>
              <a:t>lôi</a:t>
            </a:r>
            <a:r>
              <a:rPr lang="en-US" sz="4000" dirty="0">
                <a:effectLst/>
              </a:rPr>
              <a:t> </a:t>
            </a:r>
            <a:r>
              <a:rPr lang="en-US" sz="4000" dirty="0" err="1">
                <a:effectLst/>
              </a:rPr>
              <a:t>kéo</a:t>
            </a:r>
            <a:r>
              <a:rPr lang="en-US" sz="4000" dirty="0">
                <a:effectLst/>
              </a:rPr>
              <a:t>, </a:t>
            </a:r>
            <a:r>
              <a:rPr lang="en-US" sz="4000" dirty="0" err="1">
                <a:effectLst/>
              </a:rPr>
              <a:t>kích</a:t>
            </a:r>
            <a:r>
              <a:rPr lang="en-US" sz="4000" dirty="0">
                <a:effectLst/>
              </a:rPr>
              <a:t> </a:t>
            </a:r>
            <a:r>
              <a:rPr lang="en-US" sz="4000" dirty="0" err="1">
                <a:effectLst/>
              </a:rPr>
              <a:t>động</a:t>
            </a:r>
            <a:r>
              <a:rPr lang="en-US" sz="4000" dirty="0">
                <a:effectLst/>
              </a:rPr>
              <a:t> </a:t>
            </a:r>
            <a:r>
              <a:rPr lang="en-US" sz="4000" dirty="0" err="1">
                <a:effectLst/>
              </a:rPr>
              <a:t>người</a:t>
            </a:r>
            <a:r>
              <a:rPr lang="en-US" sz="4000" dirty="0">
                <a:effectLst/>
              </a:rPr>
              <a:t> </a:t>
            </a:r>
            <a:r>
              <a:rPr lang="en-US" sz="4000" dirty="0" err="1">
                <a:effectLst/>
              </a:rPr>
              <a:t>dân</a:t>
            </a:r>
            <a:r>
              <a:rPr lang="en-US" sz="4000" dirty="0">
                <a:effectLst/>
              </a:rPr>
              <a:t> </a:t>
            </a:r>
            <a:r>
              <a:rPr lang="en-US" sz="4000" dirty="0" err="1">
                <a:effectLst/>
              </a:rPr>
              <a:t>biểu</a:t>
            </a:r>
            <a:r>
              <a:rPr lang="en-US" sz="4000" dirty="0">
                <a:effectLst/>
              </a:rPr>
              <a:t> </a:t>
            </a:r>
            <a:r>
              <a:rPr lang="en-US" sz="4000" dirty="0" err="1">
                <a:effectLst/>
              </a:rPr>
              <a:t>tình</a:t>
            </a:r>
            <a:r>
              <a:rPr lang="en-US" sz="4000" dirty="0">
                <a:effectLst/>
              </a:rPr>
              <a:t>, </a:t>
            </a:r>
            <a:r>
              <a:rPr lang="en-US" sz="4000" dirty="0" err="1">
                <a:effectLst/>
              </a:rPr>
              <a:t>chống</a:t>
            </a:r>
            <a:r>
              <a:rPr lang="en-US" sz="4000" dirty="0">
                <a:effectLst/>
              </a:rPr>
              <a:t> </a:t>
            </a:r>
            <a:r>
              <a:rPr lang="en-US" sz="4000" dirty="0" err="1">
                <a:effectLst/>
              </a:rPr>
              <a:t>đối</a:t>
            </a:r>
            <a:r>
              <a:rPr lang="en-US" sz="4000" dirty="0">
                <a:effectLst/>
              </a:rPr>
              <a:t>, </a:t>
            </a:r>
            <a:r>
              <a:rPr lang="en-US" sz="4000" dirty="0" err="1">
                <a:effectLst/>
              </a:rPr>
              <a:t>gây</a:t>
            </a:r>
            <a:r>
              <a:rPr lang="en-US" sz="4000" dirty="0">
                <a:effectLst/>
              </a:rPr>
              <a:t> </a:t>
            </a:r>
            <a:r>
              <a:rPr lang="en-US" sz="4000" dirty="0" err="1">
                <a:effectLst/>
              </a:rPr>
              <a:t>ảnh</a:t>
            </a:r>
            <a:r>
              <a:rPr lang="en-US" sz="4000" dirty="0">
                <a:effectLst/>
              </a:rPr>
              <a:t> </a:t>
            </a:r>
            <a:r>
              <a:rPr lang="en-US" sz="4000" dirty="0" err="1">
                <a:effectLst/>
              </a:rPr>
              <a:t>hưởng</a:t>
            </a:r>
            <a:r>
              <a:rPr lang="en-US" sz="4000" dirty="0">
                <a:effectLst/>
              </a:rPr>
              <a:t> </a:t>
            </a:r>
            <a:r>
              <a:rPr lang="en-US" sz="4000" dirty="0" err="1">
                <a:effectLst/>
              </a:rPr>
              <a:t>đến</a:t>
            </a:r>
            <a:r>
              <a:rPr lang="en-US" sz="4000" dirty="0">
                <a:effectLst/>
              </a:rPr>
              <a:t> </a:t>
            </a:r>
            <a:r>
              <a:rPr lang="en-US" sz="4000" dirty="0" err="1">
                <a:effectLst/>
              </a:rPr>
              <a:t>tình</a:t>
            </a:r>
            <a:r>
              <a:rPr lang="en-US" sz="4000" dirty="0">
                <a:effectLst/>
              </a:rPr>
              <a:t> </a:t>
            </a:r>
            <a:r>
              <a:rPr lang="en-US" sz="4000" dirty="0" err="1">
                <a:effectLst/>
              </a:rPr>
              <a:t>hình</a:t>
            </a:r>
            <a:r>
              <a:rPr lang="en-US" sz="4000" dirty="0">
                <a:effectLst/>
              </a:rPr>
              <a:t> an </a:t>
            </a:r>
            <a:r>
              <a:rPr lang="en-US" sz="4000" dirty="0" err="1">
                <a:effectLst/>
              </a:rPr>
              <a:t>ninh</a:t>
            </a:r>
            <a:r>
              <a:rPr lang="en-US" sz="4000" dirty="0">
                <a:effectLst/>
              </a:rPr>
              <a:t>, </a:t>
            </a:r>
            <a:r>
              <a:rPr lang="en-US" sz="4000" dirty="0" err="1">
                <a:effectLst/>
              </a:rPr>
              <a:t>trật</a:t>
            </a:r>
            <a:r>
              <a:rPr lang="en-US" sz="4000" dirty="0">
                <a:effectLst/>
              </a:rPr>
              <a:t> </a:t>
            </a:r>
            <a:r>
              <a:rPr lang="en-US" sz="4000" dirty="0" err="1">
                <a:effectLst/>
              </a:rPr>
              <a:t>tự</a:t>
            </a:r>
            <a:r>
              <a:rPr lang="en-US" sz="4000" dirty="0">
                <a:effectLst/>
              </a:rPr>
              <a:t> </a:t>
            </a:r>
            <a:r>
              <a:rPr lang="en-US" sz="4000" dirty="0" err="1">
                <a:effectLst/>
              </a:rPr>
              <a:t>của</a:t>
            </a:r>
            <a:r>
              <a:rPr lang="en-US" sz="4000" dirty="0">
                <a:effectLst/>
              </a:rPr>
              <a:t> </a:t>
            </a:r>
            <a:r>
              <a:rPr lang="en-US" sz="4000" dirty="0" err="1">
                <a:effectLst/>
              </a:rPr>
              <a:t>đất</a:t>
            </a:r>
            <a:r>
              <a:rPr lang="en-US" sz="4000" dirty="0">
                <a:effectLst/>
              </a:rPr>
              <a:t> </a:t>
            </a:r>
            <a:r>
              <a:rPr lang="en-US" sz="4000" dirty="0" err="1">
                <a:effectLst/>
              </a:rPr>
              <a:t>nước</a:t>
            </a:r>
            <a:r>
              <a:rPr lang="en-US" sz="4000" dirty="0">
                <a:effectLst/>
              </a:rPr>
              <a:t>.</a:t>
            </a:r>
            <a:r>
              <a:rPr lang="en-AU" sz="4000" dirty="0" err="1">
                <a:effectLst/>
              </a:rPr>
              <a:t>Không</a:t>
            </a:r>
            <a:r>
              <a:rPr lang="en-AU" sz="4000" dirty="0">
                <a:effectLst/>
              </a:rPr>
              <a:t> </a:t>
            </a:r>
            <a:r>
              <a:rPr lang="en-AU" sz="4000" dirty="0" err="1">
                <a:effectLst/>
              </a:rPr>
              <a:t>những</a:t>
            </a:r>
            <a:r>
              <a:rPr lang="en-AU" sz="4000" dirty="0">
                <a:effectLst/>
              </a:rPr>
              <a:t> </a:t>
            </a:r>
            <a:r>
              <a:rPr lang="en-AU" sz="4000" dirty="0" err="1">
                <a:effectLst/>
              </a:rPr>
              <a:t>thế</a:t>
            </a:r>
            <a:r>
              <a:rPr lang="en-AU" sz="4000" dirty="0">
                <a:effectLst/>
              </a:rPr>
              <a:t>, </a:t>
            </a:r>
            <a:r>
              <a:rPr lang="en-AU" sz="4000" dirty="0" err="1">
                <a:effectLst/>
              </a:rPr>
              <a:t>hoạt</a:t>
            </a:r>
            <a:r>
              <a:rPr lang="en-AU" sz="4000" dirty="0">
                <a:effectLst/>
              </a:rPr>
              <a:t> </a:t>
            </a:r>
            <a:r>
              <a:rPr lang="en-AU" sz="4000" dirty="0" err="1">
                <a:effectLst/>
              </a:rPr>
              <a:t>động</a:t>
            </a:r>
            <a:r>
              <a:rPr lang="en-AU" sz="4000" dirty="0">
                <a:effectLst/>
              </a:rPr>
              <a:t> </a:t>
            </a:r>
            <a:r>
              <a:rPr lang="en-AU" sz="4000" dirty="0" err="1">
                <a:effectLst/>
              </a:rPr>
              <a:t>sử</a:t>
            </a:r>
            <a:r>
              <a:rPr lang="en-AU" sz="4000" dirty="0">
                <a:effectLst/>
              </a:rPr>
              <a:t> </a:t>
            </a:r>
            <a:r>
              <a:rPr lang="en-AU" sz="4000" dirty="0" err="1">
                <a:effectLst/>
              </a:rPr>
              <a:t>dụng</a:t>
            </a:r>
            <a:r>
              <a:rPr lang="en-AU" sz="4000" dirty="0">
                <a:effectLst/>
              </a:rPr>
              <a:t> </a:t>
            </a:r>
            <a:r>
              <a:rPr lang="en-AU" sz="4000" dirty="0" err="1">
                <a:effectLst/>
              </a:rPr>
              <a:t>không</a:t>
            </a:r>
            <a:r>
              <a:rPr lang="en-AU" sz="4000" dirty="0">
                <a:effectLst/>
              </a:rPr>
              <a:t> </a:t>
            </a:r>
            <a:r>
              <a:rPr lang="en-AU" sz="4000" dirty="0" err="1">
                <a:effectLst/>
              </a:rPr>
              <a:t>gian</a:t>
            </a:r>
            <a:r>
              <a:rPr lang="en-AU" sz="4000" dirty="0">
                <a:effectLst/>
              </a:rPr>
              <a:t> </a:t>
            </a:r>
            <a:r>
              <a:rPr lang="en-AU" sz="4000" dirty="0" err="1">
                <a:effectLst/>
              </a:rPr>
              <a:t>mạng</a:t>
            </a:r>
            <a:r>
              <a:rPr lang="en-AU" sz="4000" dirty="0">
                <a:effectLst/>
              </a:rPr>
              <a:t> </a:t>
            </a:r>
            <a:r>
              <a:rPr lang="en-AU" sz="4000" dirty="0" err="1">
                <a:effectLst/>
              </a:rPr>
              <a:t>chống</a:t>
            </a:r>
            <a:r>
              <a:rPr lang="en-AU" sz="4000" dirty="0">
                <a:effectLst/>
              </a:rPr>
              <a:t> </a:t>
            </a:r>
            <a:r>
              <a:rPr lang="en-AU" sz="4000" dirty="0" err="1">
                <a:effectLst/>
              </a:rPr>
              <a:t>Đảng</a:t>
            </a:r>
            <a:r>
              <a:rPr lang="en-AU" sz="4000" dirty="0">
                <a:effectLst/>
              </a:rPr>
              <a:t>, </a:t>
            </a:r>
            <a:r>
              <a:rPr lang="en-AU" sz="4000" dirty="0" err="1">
                <a:effectLst/>
              </a:rPr>
              <a:t>Nhà</a:t>
            </a:r>
            <a:r>
              <a:rPr lang="en-AU" sz="4000" dirty="0">
                <a:effectLst/>
              </a:rPr>
              <a:t> </a:t>
            </a:r>
            <a:r>
              <a:rPr lang="en-AU" sz="4000" dirty="0" err="1">
                <a:effectLst/>
              </a:rPr>
              <a:t>nước</a:t>
            </a:r>
            <a:r>
              <a:rPr lang="en-AU" sz="4000" dirty="0">
                <a:effectLst/>
              </a:rPr>
              <a:t> </a:t>
            </a:r>
            <a:r>
              <a:rPr lang="en-AU" sz="4000" dirty="0" err="1">
                <a:effectLst/>
              </a:rPr>
              <a:t>của</a:t>
            </a:r>
            <a:r>
              <a:rPr lang="en-AU" sz="4000" dirty="0">
                <a:effectLst/>
              </a:rPr>
              <a:t> </a:t>
            </a:r>
            <a:r>
              <a:rPr lang="en-AU" sz="4000" dirty="0" err="1">
                <a:effectLst/>
              </a:rPr>
              <a:t>đối</a:t>
            </a:r>
            <a:r>
              <a:rPr lang="en-AU" sz="4000" dirty="0">
                <a:effectLst/>
              </a:rPr>
              <a:t> </a:t>
            </a:r>
            <a:r>
              <a:rPr lang="en-AU" sz="4000" dirty="0" err="1">
                <a:effectLst/>
              </a:rPr>
              <a:t>phương</a:t>
            </a:r>
            <a:r>
              <a:rPr lang="en-AU" sz="4000" dirty="0">
                <a:effectLst/>
              </a:rPr>
              <a:t>, </a:t>
            </a:r>
            <a:r>
              <a:rPr lang="en-AU" sz="4000" dirty="0" err="1">
                <a:effectLst/>
              </a:rPr>
              <a:t>tổ</a:t>
            </a:r>
            <a:r>
              <a:rPr lang="en-AU" sz="4000" dirty="0">
                <a:effectLst/>
              </a:rPr>
              <a:t> </a:t>
            </a:r>
            <a:r>
              <a:rPr lang="en-AU" sz="4000" dirty="0" err="1">
                <a:effectLst/>
              </a:rPr>
              <a:t>chức</a:t>
            </a:r>
            <a:r>
              <a:rPr lang="en-AU" sz="4000" dirty="0">
                <a:effectLst/>
              </a:rPr>
              <a:t> </a:t>
            </a:r>
            <a:r>
              <a:rPr lang="en-AU" sz="4000" dirty="0" err="1">
                <a:effectLst/>
              </a:rPr>
              <a:t>quốc</a:t>
            </a:r>
            <a:r>
              <a:rPr lang="en-AU" sz="4000" dirty="0">
                <a:effectLst/>
              </a:rPr>
              <a:t> </a:t>
            </a:r>
            <a:r>
              <a:rPr lang="en-AU" sz="4000" dirty="0" err="1">
                <a:effectLst/>
              </a:rPr>
              <a:t>tế</a:t>
            </a:r>
            <a:r>
              <a:rPr lang="en-AU" sz="4000" dirty="0">
                <a:effectLst/>
              </a:rPr>
              <a:t> </a:t>
            </a:r>
            <a:r>
              <a:rPr lang="en-AU" sz="4000" dirty="0" err="1">
                <a:effectLst/>
              </a:rPr>
              <a:t>cũng</a:t>
            </a:r>
            <a:r>
              <a:rPr lang="en-AU" sz="4000" dirty="0">
                <a:effectLst/>
              </a:rPr>
              <a:t> </a:t>
            </a:r>
            <a:r>
              <a:rPr lang="en-AU" sz="4000" dirty="0" err="1">
                <a:effectLst/>
              </a:rPr>
              <a:t>diễn</a:t>
            </a:r>
            <a:r>
              <a:rPr lang="en-AU" sz="4000" dirty="0">
                <a:effectLst/>
              </a:rPr>
              <a:t> </a:t>
            </a:r>
            <a:r>
              <a:rPr lang="en-AU" sz="4000" dirty="0" err="1">
                <a:effectLst/>
              </a:rPr>
              <a:t>ra</a:t>
            </a:r>
            <a:r>
              <a:rPr lang="en-AU" sz="4000" dirty="0">
                <a:effectLst/>
              </a:rPr>
              <a:t> </a:t>
            </a:r>
            <a:r>
              <a:rPr lang="en-AU" sz="4000" dirty="0" err="1">
                <a:effectLst/>
              </a:rPr>
              <a:t>quyết</a:t>
            </a:r>
            <a:r>
              <a:rPr lang="en-AU" sz="4000" dirty="0">
                <a:effectLst/>
              </a:rPr>
              <a:t> </a:t>
            </a:r>
            <a:r>
              <a:rPr lang="en-AU" sz="4000" dirty="0" err="1">
                <a:effectLst/>
              </a:rPr>
              <a:t>liệt</a:t>
            </a:r>
            <a:endParaRPr lang="en-US" sz="4000" dirty="0"/>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305800" cy="6553200"/>
          </a:xfrm>
        </p:spPr>
        <p:txBody>
          <a:bodyPr/>
          <a:lstStyle/>
          <a:p>
            <a:r>
              <a:rPr lang="en-AU" sz="3600" dirty="0" err="1"/>
              <a:t>Các</a:t>
            </a:r>
            <a:r>
              <a:rPr lang="en-AU" sz="3600" dirty="0"/>
              <a:t> </a:t>
            </a:r>
            <a:r>
              <a:rPr lang="en-AU" sz="3600" dirty="0" err="1"/>
              <a:t>đối</a:t>
            </a:r>
            <a:r>
              <a:rPr lang="en-AU" sz="3600" dirty="0"/>
              <a:t> </a:t>
            </a:r>
            <a:r>
              <a:rPr lang="en-AU" sz="3600" dirty="0" err="1"/>
              <a:t>tượng</a:t>
            </a:r>
            <a:r>
              <a:rPr lang="en-AU" sz="3600" dirty="0"/>
              <a:t> </a:t>
            </a:r>
            <a:r>
              <a:rPr lang="en-AU" sz="3600" dirty="0" err="1"/>
              <a:t>còn</a:t>
            </a:r>
            <a:r>
              <a:rPr lang="en-AU" sz="3600" dirty="0"/>
              <a:t> </a:t>
            </a:r>
            <a:r>
              <a:rPr lang="en-AU" sz="3600" dirty="0" err="1"/>
              <a:t>khai</a:t>
            </a:r>
            <a:r>
              <a:rPr lang="en-AU" sz="3600" dirty="0"/>
              <a:t> </a:t>
            </a:r>
            <a:r>
              <a:rPr lang="en-AU" sz="3600" dirty="0" err="1"/>
              <a:t>thác</a:t>
            </a:r>
            <a:r>
              <a:rPr lang="en-AU" sz="3600" dirty="0"/>
              <a:t> </a:t>
            </a:r>
            <a:r>
              <a:rPr lang="en-AU" sz="3600" dirty="0" err="1"/>
              <a:t>những</a:t>
            </a:r>
            <a:r>
              <a:rPr lang="en-AU" sz="3600" dirty="0"/>
              <a:t> </a:t>
            </a:r>
            <a:r>
              <a:rPr lang="en-AU" sz="3600" dirty="0" err="1"/>
              <a:t>lỗ</a:t>
            </a:r>
            <a:r>
              <a:rPr lang="en-AU" sz="3600" dirty="0"/>
              <a:t> </a:t>
            </a:r>
            <a:r>
              <a:rPr lang="en-AU" sz="3600" dirty="0" err="1"/>
              <a:t>hổng</a:t>
            </a:r>
            <a:r>
              <a:rPr lang="en-AU" sz="3600" dirty="0"/>
              <a:t> </a:t>
            </a:r>
            <a:r>
              <a:rPr lang="en-AU" sz="3600" dirty="0" err="1"/>
              <a:t>bảo</a:t>
            </a:r>
            <a:r>
              <a:rPr lang="en-AU" sz="3600" dirty="0"/>
              <a:t> </a:t>
            </a:r>
            <a:r>
              <a:rPr lang="en-AU" sz="3600" dirty="0" err="1"/>
              <a:t>mật</a:t>
            </a:r>
            <a:r>
              <a:rPr lang="en-AU" sz="3600" dirty="0"/>
              <a:t> </a:t>
            </a:r>
            <a:r>
              <a:rPr lang="en-AU" sz="3600" dirty="0" err="1"/>
              <a:t>trong</a:t>
            </a:r>
            <a:r>
              <a:rPr lang="en-AU" sz="3600" dirty="0"/>
              <a:t> </a:t>
            </a:r>
            <a:r>
              <a:rPr lang="en-AU" sz="3600" dirty="0" err="1"/>
              <a:t>hệ</a:t>
            </a:r>
            <a:r>
              <a:rPr lang="en-AU" sz="3600" dirty="0"/>
              <a:t> </a:t>
            </a:r>
            <a:r>
              <a:rPr lang="en-AU" sz="3600" dirty="0" err="1"/>
              <a:t>thống</a:t>
            </a:r>
            <a:r>
              <a:rPr lang="en-AU" sz="3600" dirty="0"/>
              <a:t> </a:t>
            </a:r>
            <a:r>
              <a:rPr lang="en-AU" sz="3600" dirty="0" err="1"/>
              <a:t>thông</a:t>
            </a:r>
            <a:r>
              <a:rPr lang="en-AU" sz="3600" dirty="0"/>
              <a:t> tin </a:t>
            </a:r>
            <a:r>
              <a:rPr lang="en-AU" sz="3600" dirty="0" err="1"/>
              <a:t>để</a:t>
            </a:r>
            <a:r>
              <a:rPr lang="en-AU" sz="3600" dirty="0"/>
              <a:t> </a:t>
            </a:r>
            <a:r>
              <a:rPr lang="en-AU" sz="3600" dirty="0" err="1"/>
              <a:t>đăng</a:t>
            </a:r>
            <a:r>
              <a:rPr lang="en-AU" sz="3600" dirty="0"/>
              <a:t> </a:t>
            </a:r>
            <a:r>
              <a:rPr lang="en-AU" sz="3600" dirty="0" err="1"/>
              <a:t>tải</a:t>
            </a:r>
            <a:r>
              <a:rPr lang="en-AU" sz="3600" dirty="0"/>
              <a:t> </a:t>
            </a:r>
            <a:r>
              <a:rPr lang="en-AU" sz="3600" dirty="0" err="1"/>
              <a:t>thông</a:t>
            </a:r>
            <a:r>
              <a:rPr lang="en-AU" sz="3600" dirty="0"/>
              <a:t> tin </a:t>
            </a:r>
            <a:r>
              <a:rPr lang="en-AU" sz="3600" dirty="0" err="1"/>
              <a:t>có</a:t>
            </a:r>
            <a:r>
              <a:rPr lang="en-AU" sz="3600" dirty="0"/>
              <a:t> </a:t>
            </a:r>
            <a:r>
              <a:rPr lang="en-AU" sz="3600" dirty="0" err="1"/>
              <a:t>nội</a:t>
            </a:r>
            <a:r>
              <a:rPr lang="en-AU" sz="3600" dirty="0"/>
              <a:t> dung </a:t>
            </a:r>
            <a:r>
              <a:rPr lang="en-AU" sz="3600" dirty="0" err="1"/>
              <a:t>xấu</a:t>
            </a:r>
            <a:r>
              <a:rPr lang="en-AU" sz="3600" dirty="0"/>
              <a:t>, </a:t>
            </a:r>
            <a:r>
              <a:rPr lang="en-AU" sz="3600" dirty="0" err="1"/>
              <a:t>điển</a:t>
            </a:r>
            <a:r>
              <a:rPr lang="en-AU" sz="3600" dirty="0"/>
              <a:t> </a:t>
            </a:r>
            <a:r>
              <a:rPr lang="en-AU" sz="3600" dirty="0" err="1"/>
              <a:t>hình</a:t>
            </a:r>
            <a:r>
              <a:rPr lang="en-AU" sz="3600" dirty="0"/>
              <a:t> </a:t>
            </a:r>
            <a:r>
              <a:rPr lang="en-AU" sz="3600" dirty="0" err="1"/>
              <a:t>là</a:t>
            </a:r>
            <a:r>
              <a:rPr lang="en-AU" sz="3600" dirty="0"/>
              <a:t> </a:t>
            </a:r>
            <a:r>
              <a:rPr lang="en-AU" sz="3600" dirty="0" err="1"/>
              <a:t>vụ</a:t>
            </a:r>
            <a:r>
              <a:rPr lang="en-AU" sz="3600" dirty="0"/>
              <a:t> </a:t>
            </a:r>
            <a:r>
              <a:rPr lang="en-AU" sz="3600" dirty="0" err="1"/>
              <a:t>việc</a:t>
            </a:r>
            <a:r>
              <a:rPr lang="en-AU" sz="3600" dirty="0"/>
              <a:t> </a:t>
            </a:r>
            <a:r>
              <a:rPr lang="en-AU" sz="3600" dirty="0" err="1"/>
              <a:t>xảy</a:t>
            </a:r>
            <a:r>
              <a:rPr lang="en-AU" sz="3600" dirty="0"/>
              <a:t> </a:t>
            </a:r>
            <a:r>
              <a:rPr lang="en-AU" sz="3600" dirty="0" err="1"/>
              <a:t>ra</a:t>
            </a:r>
            <a:r>
              <a:rPr lang="en-AU" sz="3600" dirty="0"/>
              <a:t> </a:t>
            </a:r>
            <a:r>
              <a:rPr lang="en-AU" sz="3600" dirty="0" err="1"/>
              <a:t>tại</a:t>
            </a:r>
            <a:r>
              <a:rPr lang="en-AU" sz="3600" dirty="0"/>
              <a:t> </a:t>
            </a:r>
            <a:r>
              <a:rPr lang="en-AU" sz="3600" dirty="0" err="1"/>
              <a:t>sân</a:t>
            </a:r>
            <a:r>
              <a:rPr lang="en-AU" sz="3600" dirty="0"/>
              <a:t> bay </a:t>
            </a:r>
            <a:r>
              <a:rPr lang="en-AU" sz="3600" dirty="0" err="1"/>
              <a:t>Tân</a:t>
            </a:r>
            <a:r>
              <a:rPr lang="en-AU" sz="3600" dirty="0"/>
              <a:t> </a:t>
            </a:r>
            <a:r>
              <a:rPr lang="en-AU" sz="3600" dirty="0" err="1"/>
              <a:t>Sơn</a:t>
            </a:r>
            <a:r>
              <a:rPr lang="en-AU" sz="3600" dirty="0"/>
              <a:t> </a:t>
            </a:r>
            <a:r>
              <a:rPr lang="en-AU" sz="3600" dirty="0" err="1"/>
              <a:t>Nhất</a:t>
            </a:r>
            <a:r>
              <a:rPr lang="en-AU" sz="3600" dirty="0"/>
              <a:t> </a:t>
            </a:r>
            <a:r>
              <a:rPr lang="en-AU" sz="3600" dirty="0" err="1"/>
              <a:t>khi</a:t>
            </a:r>
            <a:r>
              <a:rPr lang="en-AU" sz="3600" dirty="0"/>
              <a:t> </a:t>
            </a:r>
            <a:r>
              <a:rPr lang="en-AU" sz="3600" dirty="0" err="1"/>
              <a:t>đối</a:t>
            </a:r>
            <a:r>
              <a:rPr lang="en-AU" sz="3600" dirty="0"/>
              <a:t> </a:t>
            </a:r>
            <a:r>
              <a:rPr lang="en-AU" sz="3600" dirty="0" err="1"/>
              <a:t>tượng</a:t>
            </a:r>
            <a:r>
              <a:rPr lang="en-AU" sz="3600" dirty="0"/>
              <a:t> </a:t>
            </a:r>
            <a:r>
              <a:rPr lang="en-AU" sz="3600" dirty="0" err="1"/>
              <a:t>sử</a:t>
            </a:r>
            <a:r>
              <a:rPr lang="en-AU" sz="3600" dirty="0"/>
              <a:t> </a:t>
            </a:r>
            <a:r>
              <a:rPr lang="en-AU" sz="3600" dirty="0" err="1"/>
              <a:t>dụng</a:t>
            </a:r>
            <a:r>
              <a:rPr lang="en-AU" sz="3600" dirty="0"/>
              <a:t> </a:t>
            </a:r>
            <a:r>
              <a:rPr lang="en-AU" sz="3600" dirty="0" err="1"/>
              <a:t>điện</a:t>
            </a:r>
            <a:r>
              <a:rPr lang="en-AU" sz="3600" dirty="0"/>
              <a:t> </a:t>
            </a:r>
            <a:r>
              <a:rPr lang="en-AU" sz="3600" dirty="0" err="1"/>
              <a:t>thoại</a:t>
            </a:r>
            <a:r>
              <a:rPr lang="en-AU" sz="3600" dirty="0"/>
              <a:t> </a:t>
            </a:r>
            <a:r>
              <a:rPr lang="en-AU" sz="3600" dirty="0" err="1"/>
              <a:t>thông</a:t>
            </a:r>
            <a:r>
              <a:rPr lang="en-AU" sz="3600" dirty="0"/>
              <a:t> </a:t>
            </a:r>
            <a:r>
              <a:rPr lang="en-AU" sz="3600" dirty="0" err="1"/>
              <a:t>minh</a:t>
            </a:r>
            <a:r>
              <a:rPr lang="en-AU" sz="3600" dirty="0"/>
              <a:t> </a:t>
            </a:r>
            <a:r>
              <a:rPr lang="en-AU" sz="3600" dirty="0" err="1"/>
              <a:t>kết</a:t>
            </a:r>
            <a:r>
              <a:rPr lang="en-AU" sz="3600" dirty="0"/>
              <a:t> </a:t>
            </a:r>
            <a:r>
              <a:rPr lang="en-AU" sz="3600" dirty="0" err="1"/>
              <a:t>nối</a:t>
            </a:r>
            <a:r>
              <a:rPr lang="en-AU" sz="3600" dirty="0"/>
              <a:t> </a:t>
            </a:r>
            <a:r>
              <a:rPr lang="en-AU" sz="3600" dirty="0" err="1"/>
              <a:t>với</a:t>
            </a:r>
            <a:r>
              <a:rPr lang="en-AU" sz="3600" dirty="0"/>
              <a:t> </a:t>
            </a:r>
            <a:r>
              <a:rPr lang="en-AU" sz="3600" dirty="0" err="1"/>
              <a:t>tivi</a:t>
            </a:r>
            <a:r>
              <a:rPr lang="en-AU" sz="3600" dirty="0"/>
              <a:t> </a:t>
            </a:r>
            <a:r>
              <a:rPr lang="en-AU" sz="3600" dirty="0" err="1"/>
              <a:t>thông</a:t>
            </a:r>
            <a:r>
              <a:rPr lang="en-AU" sz="3600" dirty="0"/>
              <a:t> </a:t>
            </a:r>
            <a:r>
              <a:rPr lang="en-AU" sz="3600" dirty="0" err="1"/>
              <a:t>minh</a:t>
            </a:r>
            <a:r>
              <a:rPr lang="en-AU" sz="3600" dirty="0"/>
              <a:t> qua </a:t>
            </a:r>
            <a:r>
              <a:rPr lang="en-AU" sz="3600" dirty="0" err="1"/>
              <a:t>mạng</a:t>
            </a:r>
            <a:r>
              <a:rPr lang="en-AU" sz="3600" dirty="0"/>
              <a:t> </a:t>
            </a:r>
            <a:r>
              <a:rPr lang="en-AU" sz="3600" dirty="0" err="1"/>
              <a:t>wifi</a:t>
            </a:r>
            <a:r>
              <a:rPr lang="en-AU" sz="3600" dirty="0"/>
              <a:t> </a:t>
            </a:r>
            <a:r>
              <a:rPr lang="en-AU" sz="3600" dirty="0" err="1"/>
              <a:t>miễn</a:t>
            </a:r>
            <a:r>
              <a:rPr lang="en-AU" sz="3600" dirty="0"/>
              <a:t> </a:t>
            </a:r>
            <a:r>
              <a:rPr lang="en-AU" sz="3600" dirty="0" err="1"/>
              <a:t>phí</a:t>
            </a:r>
            <a:r>
              <a:rPr lang="en-AU" sz="3600" dirty="0"/>
              <a:t> </a:t>
            </a:r>
            <a:r>
              <a:rPr lang="en-AU" sz="3600" dirty="0" err="1"/>
              <a:t>tại</a:t>
            </a:r>
            <a:r>
              <a:rPr lang="en-AU" sz="3600" dirty="0"/>
              <a:t> </a:t>
            </a:r>
            <a:r>
              <a:rPr lang="en-AU" sz="3600" dirty="0" err="1"/>
              <a:t>sân</a:t>
            </a:r>
            <a:r>
              <a:rPr lang="en-AU" sz="3600" dirty="0"/>
              <a:t> bay </a:t>
            </a:r>
            <a:r>
              <a:rPr lang="en-AU" sz="3600" dirty="0" err="1"/>
              <a:t>để</a:t>
            </a:r>
            <a:r>
              <a:rPr lang="en-AU" sz="3600" dirty="0"/>
              <a:t> </a:t>
            </a:r>
            <a:r>
              <a:rPr lang="en-AU" sz="3600" dirty="0" err="1"/>
              <a:t>mở</a:t>
            </a:r>
            <a:r>
              <a:rPr lang="en-AU" sz="3600" dirty="0"/>
              <a:t> </a:t>
            </a:r>
            <a:r>
              <a:rPr lang="en-AU" sz="3600" dirty="0" err="1"/>
              <a:t>ứng</a:t>
            </a:r>
            <a:r>
              <a:rPr lang="en-AU" sz="3600" dirty="0"/>
              <a:t> </a:t>
            </a:r>
            <a:r>
              <a:rPr lang="en-AU" sz="3600" dirty="0" err="1"/>
              <a:t>dụng</a:t>
            </a:r>
            <a:r>
              <a:rPr lang="en-AU" sz="3600" dirty="0"/>
              <a:t> </a:t>
            </a:r>
            <a:r>
              <a:rPr lang="en-AU" sz="3600" dirty="0" err="1"/>
              <a:t>Youtube</a:t>
            </a:r>
            <a:r>
              <a:rPr lang="en-AU" sz="3600" dirty="0"/>
              <a:t> </a:t>
            </a:r>
            <a:r>
              <a:rPr lang="en-AU" sz="3600" dirty="0" err="1"/>
              <a:t>được</a:t>
            </a:r>
            <a:r>
              <a:rPr lang="en-AU" sz="3600" dirty="0"/>
              <a:t> </a:t>
            </a:r>
            <a:r>
              <a:rPr lang="en-AU" sz="3600" dirty="0" err="1"/>
              <a:t>cài</a:t>
            </a:r>
            <a:r>
              <a:rPr lang="en-AU" sz="3600" dirty="0"/>
              <a:t> </a:t>
            </a:r>
            <a:r>
              <a:rPr lang="en-AU" sz="3600" dirty="0" err="1"/>
              <a:t>sẵn</a:t>
            </a:r>
            <a:r>
              <a:rPr lang="en-AU" sz="3600" dirty="0"/>
              <a:t> </a:t>
            </a:r>
            <a:r>
              <a:rPr lang="en-AU" sz="3600" dirty="0" err="1"/>
              <a:t>và</a:t>
            </a:r>
            <a:r>
              <a:rPr lang="en-AU" sz="3600" dirty="0"/>
              <a:t> </a:t>
            </a:r>
            <a:r>
              <a:rPr lang="en-AU" sz="3600" dirty="0" err="1"/>
              <a:t>cho</a:t>
            </a:r>
            <a:r>
              <a:rPr lang="en-AU" sz="3600" dirty="0"/>
              <a:t> </a:t>
            </a:r>
            <a:r>
              <a:rPr lang="en-AU" sz="3600" dirty="0" err="1"/>
              <a:t>hiển</a:t>
            </a:r>
            <a:r>
              <a:rPr lang="en-AU" sz="3600" dirty="0"/>
              <a:t> </a:t>
            </a:r>
            <a:r>
              <a:rPr lang="en-AU" sz="3600" dirty="0" err="1"/>
              <a:t>thị</a:t>
            </a:r>
            <a:r>
              <a:rPr lang="en-AU" sz="3600" dirty="0"/>
              <a:t> </a:t>
            </a:r>
            <a:r>
              <a:rPr lang="en-AU" sz="3600" dirty="0" err="1"/>
              <a:t>hình</a:t>
            </a:r>
            <a:r>
              <a:rPr lang="en-AU" sz="3600" dirty="0"/>
              <a:t> </a:t>
            </a:r>
            <a:r>
              <a:rPr lang="en-AU" sz="3600" dirty="0" err="1"/>
              <a:t>ảnh</a:t>
            </a:r>
            <a:r>
              <a:rPr lang="en-AU" sz="3600" dirty="0"/>
              <a:t> </a:t>
            </a:r>
            <a:r>
              <a:rPr lang="en-AU" sz="3600" dirty="0" err="1"/>
              <a:t>tĩnh</a:t>
            </a:r>
            <a:r>
              <a:rPr lang="en-AU" sz="3600" dirty="0"/>
              <a:t> </a:t>
            </a:r>
            <a:r>
              <a:rPr lang="en-AU" sz="3600" dirty="0" err="1"/>
              <a:t>có</a:t>
            </a:r>
            <a:r>
              <a:rPr lang="en-AU" sz="3600" dirty="0"/>
              <a:t> </a:t>
            </a:r>
            <a:r>
              <a:rPr lang="en-AU" sz="3600" dirty="0" err="1"/>
              <a:t>nội</a:t>
            </a:r>
            <a:r>
              <a:rPr lang="en-AU" sz="3600" dirty="0"/>
              <a:t> dung </a:t>
            </a:r>
            <a:r>
              <a:rPr lang="en-AU" sz="3600" dirty="0" err="1"/>
              <a:t>xấu</a:t>
            </a:r>
            <a:r>
              <a:rPr lang="en-AU" sz="3600" dirty="0"/>
              <a:t>.</a:t>
            </a:r>
            <a:br>
              <a:rPr lang="en-US" sz="3600" dirty="0"/>
            </a:br>
            <a:endParaRPr lang="en-US" sz="3600" dirty="0"/>
          </a:p>
        </p:txBody>
      </p:sp>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15400" cy="6248400"/>
          </a:xfrm>
        </p:spPr>
        <p:txBody>
          <a:bodyPr/>
          <a:lstStyle/>
          <a:p>
            <a:pPr>
              <a:defRPr/>
            </a:pPr>
            <a:r>
              <a:rPr lang="en-AU" sz="3600" b="1" dirty="0" err="1">
                <a:effectLst/>
              </a:rPr>
              <a:t>Tội</a:t>
            </a:r>
            <a:r>
              <a:rPr lang="en-AU" sz="3600" b="1" dirty="0">
                <a:effectLst/>
              </a:rPr>
              <a:t> </a:t>
            </a:r>
            <a:r>
              <a:rPr lang="en-AU" sz="3600" b="1" dirty="0" err="1">
                <a:effectLst/>
              </a:rPr>
              <a:t>phạm</a:t>
            </a:r>
            <a:r>
              <a:rPr lang="en-AU" sz="3600" b="1" dirty="0">
                <a:effectLst/>
              </a:rPr>
              <a:t> </a:t>
            </a:r>
            <a:r>
              <a:rPr lang="en-AU" sz="3600" b="1" dirty="0" err="1">
                <a:effectLst/>
              </a:rPr>
              <a:t>sử</a:t>
            </a:r>
            <a:r>
              <a:rPr lang="en-AU" sz="3600" b="1" dirty="0">
                <a:effectLst/>
              </a:rPr>
              <a:t> </a:t>
            </a:r>
            <a:r>
              <a:rPr lang="en-AU" sz="3600" b="1" dirty="0" err="1">
                <a:effectLst/>
              </a:rPr>
              <a:t>dụng</a:t>
            </a:r>
            <a:r>
              <a:rPr lang="en-AU" sz="3600" b="1" dirty="0">
                <a:effectLst/>
              </a:rPr>
              <a:t> </a:t>
            </a:r>
            <a:r>
              <a:rPr lang="en-AU" sz="3600" b="1" dirty="0" err="1">
                <a:effectLst/>
              </a:rPr>
              <a:t>công</a:t>
            </a:r>
            <a:r>
              <a:rPr lang="en-AU" sz="3600" b="1" dirty="0">
                <a:effectLst/>
              </a:rPr>
              <a:t> </a:t>
            </a:r>
            <a:r>
              <a:rPr lang="en-AU" sz="3600" b="1" dirty="0" err="1">
                <a:effectLst/>
              </a:rPr>
              <a:t>nghệ</a:t>
            </a:r>
            <a:r>
              <a:rPr lang="en-AU" sz="3600" b="1" dirty="0">
                <a:effectLst/>
              </a:rPr>
              <a:t> </a:t>
            </a:r>
            <a:r>
              <a:rPr lang="en-AU" sz="3600" b="1" dirty="0" err="1">
                <a:effectLst/>
              </a:rPr>
              <a:t>cao</a:t>
            </a:r>
            <a:r>
              <a:rPr lang="en-AU" sz="3600" b="1" dirty="0">
                <a:effectLst/>
              </a:rPr>
              <a:t> </a:t>
            </a:r>
            <a:r>
              <a:rPr lang="en-AU" sz="3600" b="1" dirty="0" err="1">
                <a:effectLst/>
              </a:rPr>
              <a:t>xâm</a:t>
            </a:r>
            <a:r>
              <a:rPr lang="en-AU" sz="3600" b="1" dirty="0">
                <a:effectLst/>
              </a:rPr>
              <a:t> </a:t>
            </a:r>
            <a:r>
              <a:rPr lang="en-AU" sz="3600" b="1" dirty="0" err="1">
                <a:effectLst/>
              </a:rPr>
              <a:t>phạm</a:t>
            </a:r>
            <a:r>
              <a:rPr lang="en-AU" sz="3600" b="1" dirty="0">
                <a:effectLst/>
              </a:rPr>
              <a:t> TTATXH</a:t>
            </a:r>
          </a:p>
          <a:p>
            <a:pPr>
              <a:defRPr/>
            </a:pPr>
            <a:r>
              <a:rPr lang="en-AU" sz="3600" b="1" dirty="0">
                <a:effectLst/>
              </a:rPr>
              <a:t>	</a:t>
            </a:r>
            <a:r>
              <a:rPr lang="en-US" sz="3600" dirty="0" err="1">
                <a:effectLst/>
              </a:rPr>
              <a:t>Các</a:t>
            </a:r>
            <a:r>
              <a:rPr lang="en-US" sz="3600" dirty="0">
                <a:effectLst/>
              </a:rPr>
              <a:t> </a:t>
            </a:r>
            <a:r>
              <a:rPr lang="en-US" sz="3600" dirty="0" err="1">
                <a:effectLst/>
              </a:rPr>
              <a:t>loại</a:t>
            </a:r>
            <a:r>
              <a:rPr lang="en-US" sz="3600" dirty="0">
                <a:effectLst/>
              </a:rPr>
              <a:t> </a:t>
            </a:r>
            <a:r>
              <a:rPr lang="en-US" sz="3600" dirty="0" err="1">
                <a:effectLst/>
              </a:rPr>
              <a:t>tội</a:t>
            </a:r>
            <a:r>
              <a:rPr lang="en-US" sz="3600" dirty="0">
                <a:effectLst/>
              </a:rPr>
              <a:t> </a:t>
            </a:r>
            <a:r>
              <a:rPr lang="en-US" sz="3600" dirty="0" err="1">
                <a:effectLst/>
              </a:rPr>
              <a:t>phạm</a:t>
            </a:r>
            <a:r>
              <a:rPr lang="en-US" sz="3600" dirty="0">
                <a:effectLst/>
              </a:rPr>
              <a:t> </a:t>
            </a:r>
            <a:r>
              <a:rPr lang="en-US" sz="3600" dirty="0" err="1">
                <a:effectLst/>
              </a:rPr>
              <a:t>truyền</a:t>
            </a:r>
            <a:r>
              <a:rPr lang="en-US" sz="3600" dirty="0">
                <a:effectLst/>
              </a:rPr>
              <a:t> </a:t>
            </a:r>
            <a:r>
              <a:rPr lang="en-US" sz="3600" dirty="0" err="1">
                <a:effectLst/>
              </a:rPr>
              <a:t>thống</a:t>
            </a:r>
            <a:r>
              <a:rPr lang="en-US" sz="3600" dirty="0">
                <a:effectLst/>
              </a:rPr>
              <a:t> </a:t>
            </a:r>
            <a:r>
              <a:rPr lang="vi-VN" sz="3600" dirty="0">
                <a:effectLst/>
              </a:rPr>
              <a:t>ngày càng </a:t>
            </a:r>
            <a:r>
              <a:rPr lang="en-US" sz="3600" dirty="0" err="1">
                <a:effectLst/>
              </a:rPr>
              <a:t>có</a:t>
            </a:r>
            <a:r>
              <a:rPr lang="en-US" sz="3600" dirty="0">
                <a:effectLst/>
              </a:rPr>
              <a:t> </a:t>
            </a:r>
            <a:r>
              <a:rPr lang="en-US" sz="3600" dirty="0" err="1">
                <a:effectLst/>
              </a:rPr>
              <a:t>xu</a:t>
            </a:r>
            <a:r>
              <a:rPr lang="en-US" sz="3600" dirty="0">
                <a:effectLst/>
              </a:rPr>
              <a:t> </a:t>
            </a:r>
            <a:r>
              <a:rPr lang="en-US" sz="3600" dirty="0" err="1">
                <a:effectLst/>
              </a:rPr>
              <a:t>hướng</a:t>
            </a:r>
            <a:r>
              <a:rPr lang="en-US" sz="3600" dirty="0">
                <a:effectLst/>
              </a:rPr>
              <a:t> </a:t>
            </a:r>
            <a:r>
              <a:rPr lang="en-US" sz="3600" dirty="0" err="1">
                <a:effectLst/>
              </a:rPr>
              <a:t>cấu</a:t>
            </a:r>
            <a:r>
              <a:rPr lang="en-US" sz="3600" dirty="0">
                <a:effectLst/>
              </a:rPr>
              <a:t> </a:t>
            </a:r>
            <a:r>
              <a:rPr lang="en-US" sz="3600" dirty="0" err="1">
                <a:effectLst/>
              </a:rPr>
              <a:t>kết</a:t>
            </a:r>
            <a:r>
              <a:rPr lang="en-US" sz="3600" dirty="0">
                <a:effectLst/>
              </a:rPr>
              <a:t> </a:t>
            </a:r>
            <a:r>
              <a:rPr lang="en-US" sz="3600" dirty="0" err="1">
                <a:effectLst/>
              </a:rPr>
              <a:t>với</a:t>
            </a:r>
            <a:r>
              <a:rPr lang="en-US" sz="3600" dirty="0">
                <a:effectLst/>
              </a:rPr>
              <a:t> </a:t>
            </a:r>
            <a:r>
              <a:rPr lang="en-US" sz="3600" dirty="0" err="1">
                <a:effectLst/>
              </a:rPr>
              <a:t>tội</a:t>
            </a:r>
            <a:r>
              <a:rPr lang="en-US" sz="3600" dirty="0">
                <a:effectLst/>
              </a:rPr>
              <a:t> </a:t>
            </a:r>
            <a:r>
              <a:rPr lang="en-US" sz="3600" dirty="0" err="1">
                <a:effectLst/>
              </a:rPr>
              <a:t>phạm</a:t>
            </a:r>
            <a:r>
              <a:rPr lang="en-US" sz="3600" dirty="0">
                <a:effectLst/>
              </a:rPr>
              <a:t> SDCNC </a:t>
            </a:r>
            <a:r>
              <a:rPr lang="en-US" sz="3600" dirty="0" err="1">
                <a:effectLst/>
              </a:rPr>
              <a:t>để</a:t>
            </a:r>
            <a:r>
              <a:rPr lang="en-US" sz="3600" dirty="0">
                <a:effectLst/>
              </a:rPr>
              <a:t> </a:t>
            </a:r>
            <a:r>
              <a:rPr lang="en-US" sz="3600" dirty="0" err="1">
                <a:effectLst/>
              </a:rPr>
              <a:t>thực</a:t>
            </a:r>
            <a:r>
              <a:rPr lang="en-US" sz="3600" dirty="0">
                <a:effectLst/>
              </a:rPr>
              <a:t> </a:t>
            </a:r>
            <a:r>
              <a:rPr lang="en-US" sz="3600" dirty="0" err="1">
                <a:effectLst/>
              </a:rPr>
              <a:t>hiện</a:t>
            </a:r>
            <a:r>
              <a:rPr lang="en-US" sz="3600" dirty="0">
                <a:effectLst/>
              </a:rPr>
              <a:t> </a:t>
            </a:r>
            <a:r>
              <a:rPr lang="en-US" sz="3600" dirty="0" err="1">
                <a:effectLst/>
              </a:rPr>
              <a:t>hành</a:t>
            </a:r>
            <a:r>
              <a:rPr lang="en-US" sz="3600" dirty="0">
                <a:effectLst/>
              </a:rPr>
              <a:t> vi </a:t>
            </a:r>
            <a:r>
              <a:rPr lang="en-US" sz="3600" dirty="0" err="1">
                <a:effectLst/>
              </a:rPr>
              <a:t>phạm</a:t>
            </a:r>
            <a:r>
              <a:rPr lang="en-US" sz="3600" dirty="0">
                <a:effectLst/>
              </a:rPr>
              <a:t> </a:t>
            </a:r>
            <a:r>
              <a:rPr lang="en-US" sz="3600" dirty="0" err="1">
                <a:effectLst/>
              </a:rPr>
              <a:t>tội</a:t>
            </a:r>
            <a:r>
              <a:rPr lang="en-US" sz="3600" dirty="0">
                <a:effectLst/>
              </a:rPr>
              <a:t> </a:t>
            </a:r>
            <a:r>
              <a:rPr lang="en-US" sz="3600" dirty="0" err="1">
                <a:effectLst/>
              </a:rPr>
              <a:t>gây</a:t>
            </a:r>
            <a:r>
              <a:rPr lang="en-US" sz="3600" dirty="0">
                <a:effectLst/>
              </a:rPr>
              <a:t> </a:t>
            </a:r>
            <a:r>
              <a:rPr lang="en-US" sz="3600" dirty="0" err="1">
                <a:effectLst/>
              </a:rPr>
              <a:t>thiệt</a:t>
            </a:r>
            <a:r>
              <a:rPr lang="en-US" sz="3600" dirty="0">
                <a:effectLst/>
              </a:rPr>
              <a:t> </a:t>
            </a:r>
            <a:r>
              <a:rPr lang="en-US" sz="3600" dirty="0" err="1">
                <a:effectLst/>
              </a:rPr>
              <a:t>hại</a:t>
            </a:r>
            <a:r>
              <a:rPr lang="en-US" sz="3600" dirty="0">
                <a:effectLst/>
              </a:rPr>
              <a:t> </a:t>
            </a:r>
            <a:r>
              <a:rPr lang="en-US" sz="3600" dirty="0" err="1">
                <a:effectLst/>
              </a:rPr>
              <a:t>nghiêm</a:t>
            </a:r>
            <a:r>
              <a:rPr lang="en-US" sz="3600" dirty="0">
                <a:effectLst/>
              </a:rPr>
              <a:t> </a:t>
            </a:r>
            <a:r>
              <a:rPr lang="en-US" sz="3600" dirty="0" err="1">
                <a:effectLst/>
              </a:rPr>
              <a:t>trọng</a:t>
            </a:r>
            <a:r>
              <a:rPr lang="en-US" sz="3600" dirty="0">
                <a:effectLst/>
              </a:rPr>
              <a:t> </a:t>
            </a:r>
            <a:r>
              <a:rPr lang="vi-VN" sz="3600" dirty="0">
                <a:effectLst/>
              </a:rPr>
              <a:t>và </a:t>
            </a:r>
            <a:r>
              <a:rPr lang="en-AU" sz="3600" dirty="0" err="1">
                <a:effectLst/>
              </a:rPr>
              <a:t>ngày</a:t>
            </a:r>
            <a:r>
              <a:rPr lang="en-AU" sz="3600" dirty="0">
                <a:effectLst/>
              </a:rPr>
              <a:t> </a:t>
            </a:r>
            <a:r>
              <a:rPr lang="en-AU" sz="3600" dirty="0" err="1">
                <a:effectLst/>
              </a:rPr>
              <a:t>càng</a:t>
            </a:r>
            <a:r>
              <a:rPr lang="en-AU" sz="3600" dirty="0">
                <a:effectLst/>
              </a:rPr>
              <a:t> </a:t>
            </a:r>
            <a:r>
              <a:rPr lang="vi-VN" sz="3600" dirty="0">
                <a:effectLst/>
              </a:rPr>
              <a:t>khó khăn cho công tác phát hiện điều tra khám ph</a:t>
            </a:r>
            <a:r>
              <a:rPr lang="en-AU" sz="3600" dirty="0">
                <a:effectLst/>
              </a:rPr>
              <a:t>á</a:t>
            </a:r>
            <a:r>
              <a:rPr lang="en-US" sz="3600" dirty="0">
                <a:effectLst/>
              </a:rPr>
              <a:t>. </a:t>
            </a:r>
            <a:r>
              <a:rPr lang="en-US" sz="3600" dirty="0" err="1">
                <a:effectLst/>
              </a:rPr>
              <a:t>Cụ</a:t>
            </a:r>
            <a:r>
              <a:rPr lang="en-US" sz="3600" dirty="0">
                <a:effectLst/>
              </a:rPr>
              <a:t> </a:t>
            </a:r>
            <a:r>
              <a:rPr lang="en-US" sz="3600" dirty="0" err="1">
                <a:effectLst/>
              </a:rPr>
              <a:t>thể</a:t>
            </a:r>
            <a:r>
              <a:rPr lang="en-US" sz="3600" dirty="0">
                <a:effectLst/>
              </a:rPr>
              <a:t>:</a:t>
            </a:r>
          </a:p>
          <a:p>
            <a:pPr>
              <a:defRPr/>
            </a:pPr>
            <a:r>
              <a:rPr lang="vi-VN" sz="3600" i="1" dirty="0">
                <a:effectLst/>
              </a:rPr>
              <a:t>Trong lĩ</a:t>
            </a:r>
            <a:r>
              <a:rPr lang="en-GB" sz="3600" i="1" dirty="0" err="1">
                <a:effectLst/>
              </a:rPr>
              <a:t>nh</a:t>
            </a:r>
            <a:r>
              <a:rPr lang="en-GB" sz="3600" i="1" dirty="0">
                <a:effectLst/>
              </a:rPr>
              <a:t> </a:t>
            </a:r>
            <a:r>
              <a:rPr lang="en-GB" sz="3600" i="1" dirty="0" err="1">
                <a:effectLst/>
              </a:rPr>
              <a:t>vực</a:t>
            </a:r>
            <a:r>
              <a:rPr lang="en-GB" sz="3600" i="1" dirty="0">
                <a:effectLst/>
              </a:rPr>
              <a:t> an </a:t>
            </a:r>
            <a:r>
              <a:rPr lang="en-GB" sz="3600" i="1" dirty="0" err="1">
                <a:effectLst/>
              </a:rPr>
              <a:t>ninh</a:t>
            </a:r>
            <a:r>
              <a:rPr lang="en-GB" sz="3600" i="1" dirty="0">
                <a:effectLst/>
              </a:rPr>
              <a:t>, an </a:t>
            </a:r>
            <a:r>
              <a:rPr lang="en-GB" sz="3600" i="1" dirty="0" err="1">
                <a:effectLst/>
              </a:rPr>
              <a:t>toàn</a:t>
            </a:r>
            <a:r>
              <a:rPr lang="en-GB" sz="3600" i="1" dirty="0">
                <a:effectLst/>
              </a:rPr>
              <a:t> </a:t>
            </a:r>
            <a:r>
              <a:rPr lang="en-GB" sz="3600" i="1" dirty="0" err="1">
                <a:effectLst/>
              </a:rPr>
              <a:t>mạng</a:t>
            </a:r>
            <a:endParaRPr lang="en-US" sz="3600" i="1" dirty="0">
              <a:effectLst/>
            </a:endParaRPr>
          </a:p>
          <a:p>
            <a:pPr>
              <a:defRPr/>
            </a:pPr>
            <a:r>
              <a:rPr lang="en-US" sz="3600" i="1" dirty="0" err="1">
                <a:effectLst/>
              </a:rPr>
              <a:t>Hoạt</a:t>
            </a:r>
            <a:r>
              <a:rPr lang="en-US" sz="3600" i="1" dirty="0">
                <a:effectLst/>
              </a:rPr>
              <a:t> </a:t>
            </a:r>
            <a:r>
              <a:rPr lang="en-US" sz="3600" i="1" dirty="0" err="1">
                <a:effectLst/>
              </a:rPr>
              <a:t>động</a:t>
            </a:r>
            <a:r>
              <a:rPr lang="en-US" sz="3600" i="1" dirty="0">
                <a:effectLst/>
              </a:rPr>
              <a:t> </a:t>
            </a:r>
            <a:r>
              <a:rPr lang="en-US" sz="3600" i="1" dirty="0" err="1">
                <a:effectLst/>
              </a:rPr>
              <a:t>kinh</a:t>
            </a:r>
            <a:r>
              <a:rPr lang="en-US" sz="3600" i="1" dirty="0">
                <a:effectLst/>
              </a:rPr>
              <a:t> </a:t>
            </a:r>
            <a:r>
              <a:rPr lang="en-US" sz="3600" i="1" dirty="0" err="1">
                <a:effectLst/>
              </a:rPr>
              <a:t>doanh</a:t>
            </a:r>
            <a:r>
              <a:rPr lang="en-US" sz="3600" i="1" dirty="0">
                <a:effectLst/>
              </a:rPr>
              <a:t> </a:t>
            </a:r>
            <a:r>
              <a:rPr lang="en-US" sz="3600" i="1" dirty="0" err="1">
                <a:effectLst/>
              </a:rPr>
              <a:t>đa</a:t>
            </a:r>
            <a:r>
              <a:rPr lang="en-US" sz="3600" i="1" dirty="0">
                <a:effectLst/>
              </a:rPr>
              <a:t> </a:t>
            </a:r>
            <a:r>
              <a:rPr lang="en-US" sz="3600" i="1" dirty="0" err="1">
                <a:effectLst/>
              </a:rPr>
              <a:t>cấp</a:t>
            </a:r>
            <a:r>
              <a:rPr lang="en-US" sz="3600" i="1" dirty="0">
                <a:effectLst/>
              </a:rPr>
              <a:t> </a:t>
            </a:r>
            <a:r>
              <a:rPr lang="en-US" sz="3600" i="1" dirty="0" err="1">
                <a:effectLst/>
              </a:rPr>
              <a:t>biến</a:t>
            </a:r>
            <a:r>
              <a:rPr lang="en-US" sz="3600" i="1" dirty="0">
                <a:effectLst/>
              </a:rPr>
              <a:t> </a:t>
            </a:r>
            <a:r>
              <a:rPr lang="en-US" sz="3600" i="1" dirty="0" err="1">
                <a:effectLst/>
              </a:rPr>
              <a:t>tướng</a:t>
            </a:r>
            <a:endParaRPr lang="en-US" sz="3600" dirty="0"/>
          </a:p>
        </p:txBody>
      </p:sp>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153400" cy="5749925"/>
          </a:xfrm>
        </p:spPr>
        <p:txBody>
          <a:bodyPr/>
          <a:lstStyle/>
          <a:p>
            <a:pPr marL="0" indent="0">
              <a:buNone/>
              <a:defRPr/>
            </a:pPr>
            <a:r>
              <a:rPr lang="en-US" dirty="0">
                <a:effectLst/>
              </a:rPr>
              <a:t>	</a:t>
            </a:r>
            <a:r>
              <a:rPr lang="en-US" sz="3600" i="1" dirty="0" err="1">
                <a:effectLst/>
              </a:rPr>
              <a:t>Trong</a:t>
            </a:r>
            <a:r>
              <a:rPr lang="en-US" sz="3600" i="1" dirty="0">
                <a:effectLst/>
              </a:rPr>
              <a:t> </a:t>
            </a:r>
            <a:r>
              <a:rPr lang="en-US" sz="3600" i="1" dirty="0" err="1">
                <a:effectLst/>
              </a:rPr>
              <a:t>lĩnh</a:t>
            </a:r>
            <a:r>
              <a:rPr lang="en-US" sz="3600" i="1" dirty="0">
                <a:effectLst/>
              </a:rPr>
              <a:t> </a:t>
            </a:r>
            <a:r>
              <a:rPr lang="en-US" sz="3600" i="1" dirty="0" err="1">
                <a:effectLst/>
              </a:rPr>
              <a:t>vực</a:t>
            </a:r>
            <a:r>
              <a:rPr lang="en-US" sz="3600" i="1" dirty="0">
                <a:effectLst/>
              </a:rPr>
              <a:t> </a:t>
            </a:r>
            <a:r>
              <a:rPr lang="en-US" sz="3600" i="1" dirty="0" err="1">
                <a:effectLst/>
              </a:rPr>
              <a:t>thương</a:t>
            </a:r>
            <a:r>
              <a:rPr lang="en-US" sz="3600" i="1" dirty="0">
                <a:effectLst/>
              </a:rPr>
              <a:t> </a:t>
            </a:r>
            <a:r>
              <a:rPr lang="en-US" sz="3600" i="1" dirty="0" err="1">
                <a:effectLst/>
              </a:rPr>
              <a:t>mại</a:t>
            </a:r>
            <a:r>
              <a:rPr lang="en-US" sz="3600" i="1" dirty="0">
                <a:effectLst/>
              </a:rPr>
              <a:t> </a:t>
            </a:r>
            <a:r>
              <a:rPr lang="en-US" sz="3600" i="1" dirty="0" err="1">
                <a:effectLst/>
              </a:rPr>
              <a:t>điện</a:t>
            </a:r>
            <a:r>
              <a:rPr lang="en-US" sz="3600" i="1" dirty="0">
                <a:effectLst/>
              </a:rPr>
              <a:t> </a:t>
            </a:r>
            <a:r>
              <a:rPr lang="en-US" sz="3600" i="1" dirty="0" err="1">
                <a:effectLst/>
              </a:rPr>
              <a:t>tử</a:t>
            </a:r>
            <a:endParaRPr lang="en-US" sz="3600" i="1" dirty="0">
              <a:effectLst/>
            </a:endParaRPr>
          </a:p>
          <a:p>
            <a:pPr marL="0" indent="0">
              <a:buNone/>
              <a:defRPr/>
            </a:pPr>
            <a:r>
              <a:rPr lang="en-AU" sz="3600" i="1" dirty="0">
                <a:effectLst/>
              </a:rPr>
              <a:t>T</a:t>
            </a:r>
            <a:r>
              <a:rPr lang="en-US" sz="3600" i="1" dirty="0" err="1">
                <a:effectLst/>
              </a:rPr>
              <a:t>rong</a:t>
            </a:r>
            <a:r>
              <a:rPr lang="en-US" sz="3600" i="1" dirty="0">
                <a:effectLst/>
              </a:rPr>
              <a:t> </a:t>
            </a:r>
            <a:r>
              <a:rPr lang="en-US" sz="3600" i="1" dirty="0" err="1">
                <a:effectLst/>
              </a:rPr>
              <a:t>lĩnh</a:t>
            </a:r>
            <a:r>
              <a:rPr lang="en-US" sz="3600" i="1" dirty="0">
                <a:effectLst/>
              </a:rPr>
              <a:t> </a:t>
            </a:r>
            <a:r>
              <a:rPr lang="en-US" sz="3600" i="1" dirty="0" err="1">
                <a:effectLst/>
              </a:rPr>
              <a:t>vực</a:t>
            </a:r>
            <a:r>
              <a:rPr lang="en-US" sz="3600" i="1" dirty="0">
                <a:effectLst/>
              </a:rPr>
              <a:t> </a:t>
            </a:r>
            <a:r>
              <a:rPr lang="en-US" sz="3600" i="1" dirty="0" err="1">
                <a:effectLst/>
              </a:rPr>
              <a:t>thanh</a:t>
            </a:r>
            <a:r>
              <a:rPr lang="en-US" sz="3600" i="1" dirty="0">
                <a:effectLst/>
              </a:rPr>
              <a:t> </a:t>
            </a:r>
            <a:r>
              <a:rPr lang="en-US" sz="3600" i="1" dirty="0" err="1">
                <a:effectLst/>
              </a:rPr>
              <a:t>toán</a:t>
            </a:r>
            <a:r>
              <a:rPr lang="en-US" sz="3600" i="1" dirty="0">
                <a:effectLst/>
              </a:rPr>
              <a:t> </a:t>
            </a:r>
            <a:r>
              <a:rPr lang="en-US" sz="3600" i="1" dirty="0" err="1">
                <a:effectLst/>
              </a:rPr>
              <a:t>thẻ</a:t>
            </a:r>
            <a:r>
              <a:rPr lang="en-US" sz="3600" i="1" dirty="0">
                <a:effectLst/>
              </a:rPr>
              <a:t>, </a:t>
            </a:r>
            <a:r>
              <a:rPr lang="en-US" sz="3600" i="1" dirty="0" err="1">
                <a:effectLst/>
              </a:rPr>
              <a:t>thanh</a:t>
            </a:r>
            <a:r>
              <a:rPr lang="en-US" sz="3600" i="1" dirty="0">
                <a:effectLst/>
              </a:rPr>
              <a:t> </a:t>
            </a:r>
            <a:r>
              <a:rPr lang="en-US" sz="3600" i="1" dirty="0" err="1">
                <a:effectLst/>
              </a:rPr>
              <a:t>toán</a:t>
            </a:r>
            <a:r>
              <a:rPr lang="en-US" sz="3600" i="1" dirty="0">
                <a:effectLst/>
              </a:rPr>
              <a:t> </a:t>
            </a:r>
            <a:r>
              <a:rPr lang="en-US" sz="3600" i="1" dirty="0" err="1">
                <a:effectLst/>
              </a:rPr>
              <a:t>điện</a:t>
            </a:r>
            <a:r>
              <a:rPr lang="en-US" sz="3600" i="1" dirty="0">
                <a:effectLst/>
              </a:rPr>
              <a:t> </a:t>
            </a:r>
            <a:r>
              <a:rPr lang="en-US" sz="3600" i="1" dirty="0" err="1">
                <a:effectLst/>
              </a:rPr>
              <a:t>tử</a:t>
            </a:r>
            <a:r>
              <a:rPr lang="en-AU" sz="3600" i="1" dirty="0">
                <a:effectLst/>
              </a:rPr>
              <a:t> </a:t>
            </a:r>
          </a:p>
          <a:p>
            <a:pPr marL="0" indent="0">
              <a:buNone/>
              <a:defRPr/>
            </a:pPr>
            <a:r>
              <a:rPr lang="en-US" sz="3600" i="1" dirty="0" err="1">
                <a:effectLst/>
              </a:rPr>
              <a:t>Trong</a:t>
            </a:r>
            <a:r>
              <a:rPr lang="en-US" sz="3600" i="1" dirty="0">
                <a:effectLst/>
              </a:rPr>
              <a:t> </a:t>
            </a:r>
            <a:r>
              <a:rPr lang="en-US" sz="3600" i="1" dirty="0" err="1">
                <a:effectLst/>
              </a:rPr>
              <a:t>lĩnh</a:t>
            </a:r>
            <a:r>
              <a:rPr lang="en-US" sz="3600" i="1" dirty="0">
                <a:effectLst/>
              </a:rPr>
              <a:t> </a:t>
            </a:r>
            <a:r>
              <a:rPr lang="en-US" sz="3600" i="1" dirty="0" err="1">
                <a:effectLst/>
              </a:rPr>
              <a:t>vực</a:t>
            </a:r>
            <a:r>
              <a:rPr lang="en-US" sz="3600" i="1" dirty="0">
                <a:effectLst/>
              </a:rPr>
              <a:t>, </a:t>
            </a:r>
            <a:r>
              <a:rPr lang="en-US" sz="3600" i="1" dirty="0" err="1">
                <a:effectLst/>
              </a:rPr>
              <a:t>bản</a:t>
            </a:r>
            <a:r>
              <a:rPr lang="en-US" sz="3600" i="1" dirty="0">
                <a:effectLst/>
              </a:rPr>
              <a:t> </a:t>
            </a:r>
            <a:r>
              <a:rPr lang="en-US" sz="3600" i="1" dirty="0" err="1">
                <a:effectLst/>
              </a:rPr>
              <a:t>quyền</a:t>
            </a:r>
            <a:r>
              <a:rPr lang="en-US" sz="3600" i="1" dirty="0">
                <a:effectLst/>
              </a:rPr>
              <a:t> </a:t>
            </a:r>
            <a:r>
              <a:rPr lang="en-US" sz="3600" i="1" dirty="0" err="1">
                <a:effectLst/>
              </a:rPr>
              <a:t>phần</a:t>
            </a:r>
            <a:r>
              <a:rPr lang="en-US" sz="3600" i="1" dirty="0">
                <a:effectLst/>
              </a:rPr>
              <a:t> </a:t>
            </a:r>
            <a:r>
              <a:rPr lang="en-US" sz="3600" i="1" dirty="0" err="1">
                <a:effectLst/>
              </a:rPr>
              <a:t>mềm</a:t>
            </a:r>
            <a:r>
              <a:rPr lang="en-US" sz="3600" i="1" dirty="0">
                <a:effectLst/>
              </a:rPr>
              <a:t> </a:t>
            </a:r>
            <a:r>
              <a:rPr lang="en-US" sz="3600" i="1" dirty="0" err="1">
                <a:effectLst/>
              </a:rPr>
              <a:t>máy</a:t>
            </a:r>
            <a:r>
              <a:rPr lang="en-US" sz="3600" i="1" dirty="0">
                <a:effectLst/>
              </a:rPr>
              <a:t> </a:t>
            </a:r>
            <a:r>
              <a:rPr lang="en-US" sz="3600" i="1" dirty="0" err="1">
                <a:effectLst/>
              </a:rPr>
              <a:t>tính</a:t>
            </a:r>
            <a:endParaRPr lang="en-US" sz="3600" i="1" dirty="0">
              <a:effectLst/>
            </a:endParaRPr>
          </a:p>
          <a:p>
            <a:pPr marL="0" indent="0">
              <a:buNone/>
              <a:defRPr/>
            </a:pPr>
            <a:r>
              <a:rPr lang="en-US" sz="3600" i="1" dirty="0" err="1">
                <a:effectLst/>
              </a:rPr>
              <a:t>Đối</a:t>
            </a:r>
            <a:r>
              <a:rPr lang="en-US" sz="3600" i="1" dirty="0">
                <a:effectLst/>
              </a:rPr>
              <a:t> </a:t>
            </a:r>
            <a:r>
              <a:rPr lang="en-US" sz="3600" i="1" dirty="0" err="1">
                <a:effectLst/>
              </a:rPr>
              <a:t>với</a:t>
            </a:r>
            <a:r>
              <a:rPr lang="en-US" sz="3600" i="1" dirty="0">
                <a:effectLst/>
              </a:rPr>
              <a:t> </a:t>
            </a:r>
            <a:r>
              <a:rPr lang="en-US" sz="3600" i="1" dirty="0" err="1">
                <a:effectLst/>
              </a:rPr>
              <a:t>bản</a:t>
            </a:r>
            <a:r>
              <a:rPr lang="en-US" sz="3600" i="1" dirty="0">
                <a:effectLst/>
              </a:rPr>
              <a:t> </a:t>
            </a:r>
            <a:r>
              <a:rPr lang="en-US" sz="3600" i="1" dirty="0" err="1">
                <a:effectLst/>
              </a:rPr>
              <a:t>quyền</a:t>
            </a:r>
            <a:r>
              <a:rPr lang="en-US" sz="3600" i="1" dirty="0">
                <a:effectLst/>
              </a:rPr>
              <a:t> </a:t>
            </a:r>
            <a:r>
              <a:rPr lang="en-US" sz="3600" i="1" dirty="0" err="1">
                <a:effectLst/>
              </a:rPr>
              <a:t>phim</a:t>
            </a:r>
            <a:r>
              <a:rPr lang="en-US" sz="3600" i="1" dirty="0">
                <a:effectLst/>
              </a:rPr>
              <a:t> </a:t>
            </a:r>
            <a:r>
              <a:rPr lang="en-US" sz="3600" i="1" dirty="0" err="1">
                <a:effectLst/>
              </a:rPr>
              <a:t>ảnh</a:t>
            </a:r>
            <a:r>
              <a:rPr lang="en-US" sz="3600" i="1" dirty="0">
                <a:effectLst/>
              </a:rPr>
              <a:t>, </a:t>
            </a:r>
            <a:r>
              <a:rPr lang="en-US" sz="3600" i="1" dirty="0" err="1">
                <a:effectLst/>
              </a:rPr>
              <a:t>nhạc</a:t>
            </a:r>
            <a:r>
              <a:rPr lang="en-US" sz="3600" i="1" dirty="0">
                <a:effectLst/>
              </a:rPr>
              <a:t> </a:t>
            </a:r>
            <a:r>
              <a:rPr lang="en-US" sz="3600" i="1" dirty="0" err="1">
                <a:effectLst/>
              </a:rPr>
              <a:t>số</a:t>
            </a:r>
            <a:endParaRPr lang="en-US" sz="3600" i="1" dirty="0">
              <a:effectLst/>
            </a:endParaRPr>
          </a:p>
          <a:p>
            <a:pPr marL="0" indent="0">
              <a:buNone/>
              <a:defRPr/>
            </a:pPr>
            <a:r>
              <a:rPr lang="en-US" sz="3600" i="1" dirty="0" err="1">
                <a:effectLst/>
              </a:rPr>
              <a:t>Tình</a:t>
            </a:r>
            <a:r>
              <a:rPr lang="en-US" sz="3600" i="1" dirty="0">
                <a:effectLst/>
              </a:rPr>
              <a:t> </a:t>
            </a:r>
            <a:r>
              <a:rPr lang="en-US" sz="3600" i="1" dirty="0" err="1">
                <a:effectLst/>
              </a:rPr>
              <a:t>hình</a:t>
            </a:r>
            <a:r>
              <a:rPr lang="en-US" sz="3600" i="1" dirty="0">
                <a:effectLst/>
              </a:rPr>
              <a:t> vi </a:t>
            </a:r>
            <a:r>
              <a:rPr lang="en-US" sz="3600" i="1" dirty="0" err="1">
                <a:effectLst/>
              </a:rPr>
              <a:t>phạm</a:t>
            </a:r>
            <a:r>
              <a:rPr lang="en-US" sz="3600" i="1" dirty="0">
                <a:effectLst/>
              </a:rPr>
              <a:t> </a:t>
            </a:r>
            <a:r>
              <a:rPr lang="en-US" sz="3600" i="1" dirty="0" err="1">
                <a:effectLst/>
              </a:rPr>
              <a:t>bản</a:t>
            </a:r>
            <a:r>
              <a:rPr lang="en-US" sz="3600" i="1" dirty="0">
                <a:effectLst/>
              </a:rPr>
              <a:t> </a:t>
            </a:r>
            <a:r>
              <a:rPr lang="en-US" sz="3600" i="1" dirty="0" err="1">
                <a:effectLst/>
              </a:rPr>
              <a:t>quyền</a:t>
            </a:r>
            <a:r>
              <a:rPr lang="en-US" sz="3600" i="1" dirty="0">
                <a:effectLst/>
              </a:rPr>
              <a:t> </a:t>
            </a:r>
            <a:r>
              <a:rPr lang="en-US" sz="3600" i="1" dirty="0" err="1">
                <a:effectLst/>
              </a:rPr>
              <a:t>trò</a:t>
            </a:r>
            <a:r>
              <a:rPr lang="en-US" sz="3600" i="1" dirty="0">
                <a:effectLst/>
              </a:rPr>
              <a:t> </a:t>
            </a:r>
            <a:r>
              <a:rPr lang="en-US" sz="3600" i="1" dirty="0" err="1">
                <a:effectLst/>
              </a:rPr>
              <a:t>chơi</a:t>
            </a:r>
            <a:r>
              <a:rPr lang="en-US" sz="3600" i="1" dirty="0">
                <a:effectLst/>
              </a:rPr>
              <a:t> </a:t>
            </a:r>
            <a:r>
              <a:rPr lang="en-US" sz="3600" i="1" dirty="0" err="1">
                <a:effectLst/>
              </a:rPr>
              <a:t>điện</a:t>
            </a:r>
            <a:r>
              <a:rPr lang="en-US" sz="3600" i="1" dirty="0">
                <a:effectLst/>
              </a:rPr>
              <a:t> </a:t>
            </a:r>
            <a:r>
              <a:rPr lang="en-US" sz="3600" i="1" dirty="0" err="1">
                <a:effectLst/>
              </a:rPr>
              <a:t>tử</a:t>
            </a:r>
            <a:r>
              <a:rPr lang="en-US" sz="3600" i="1" dirty="0">
                <a:effectLst/>
              </a:rPr>
              <a:t> </a:t>
            </a:r>
            <a:r>
              <a:rPr lang="en-US" sz="3600" i="1" dirty="0" err="1">
                <a:effectLst/>
              </a:rPr>
              <a:t>trực</a:t>
            </a:r>
            <a:r>
              <a:rPr lang="en-US" sz="3600" i="1" dirty="0">
                <a:effectLst/>
              </a:rPr>
              <a:t> </a:t>
            </a:r>
            <a:r>
              <a:rPr lang="en-US" sz="3600" i="1" dirty="0" err="1">
                <a:effectLst/>
              </a:rPr>
              <a:t>tuyến</a:t>
            </a:r>
            <a:endParaRPr lang="en-US" sz="3600" i="1" dirty="0">
              <a:effectLst/>
            </a:endParaRPr>
          </a:p>
          <a:p>
            <a:pPr marL="0" indent="0">
              <a:buNone/>
              <a:defRPr/>
            </a:pPr>
            <a:r>
              <a:rPr lang="en-US" sz="3600" i="1" dirty="0" err="1">
                <a:effectLst/>
              </a:rPr>
              <a:t>Tình</a:t>
            </a:r>
            <a:r>
              <a:rPr lang="en-US" sz="3600" i="1" dirty="0">
                <a:effectLst/>
              </a:rPr>
              <a:t> </a:t>
            </a:r>
            <a:r>
              <a:rPr lang="en-US" sz="3600" i="1" dirty="0" err="1">
                <a:effectLst/>
              </a:rPr>
              <a:t>hình</a:t>
            </a:r>
            <a:r>
              <a:rPr lang="en-US" sz="3600" i="1" dirty="0">
                <a:effectLst/>
              </a:rPr>
              <a:t> </a:t>
            </a:r>
            <a:r>
              <a:rPr lang="en-US" sz="3600" i="1" dirty="0" err="1">
                <a:effectLst/>
              </a:rPr>
              <a:t>tội</a:t>
            </a:r>
            <a:r>
              <a:rPr lang="en-US" sz="3600" i="1" dirty="0">
                <a:effectLst/>
              </a:rPr>
              <a:t> </a:t>
            </a:r>
            <a:r>
              <a:rPr lang="en-US" sz="3600" i="1" dirty="0" err="1">
                <a:effectLst/>
              </a:rPr>
              <a:t>phạm</a:t>
            </a:r>
            <a:r>
              <a:rPr lang="en-US" sz="3600" i="1" dirty="0">
                <a:effectLst/>
              </a:rPr>
              <a:t> </a:t>
            </a:r>
            <a:r>
              <a:rPr lang="en-US" sz="3600" i="1" dirty="0" err="1">
                <a:effectLst/>
              </a:rPr>
              <a:t>có</a:t>
            </a:r>
            <a:r>
              <a:rPr lang="en-US" sz="3600" i="1" dirty="0">
                <a:effectLst/>
              </a:rPr>
              <a:t> </a:t>
            </a:r>
            <a:r>
              <a:rPr lang="en-US" sz="3600" i="1" dirty="0" err="1">
                <a:effectLst/>
              </a:rPr>
              <a:t>sử</a:t>
            </a:r>
            <a:r>
              <a:rPr lang="en-US" sz="3600" i="1" dirty="0">
                <a:effectLst/>
              </a:rPr>
              <a:t> </a:t>
            </a:r>
            <a:r>
              <a:rPr lang="en-US" sz="3600" i="1" dirty="0" err="1">
                <a:effectLst/>
              </a:rPr>
              <a:t>dụng</a:t>
            </a:r>
            <a:r>
              <a:rPr lang="en-US" sz="3600" i="1" dirty="0">
                <a:effectLst/>
              </a:rPr>
              <a:t> </a:t>
            </a:r>
            <a:r>
              <a:rPr lang="en-US" sz="3600" i="1" dirty="0" err="1">
                <a:effectLst/>
              </a:rPr>
              <a:t>công</a:t>
            </a:r>
            <a:r>
              <a:rPr lang="en-US" sz="3600" i="1" dirty="0">
                <a:effectLst/>
              </a:rPr>
              <a:t> </a:t>
            </a:r>
            <a:r>
              <a:rPr lang="en-US" sz="3600" i="1" dirty="0" err="1">
                <a:effectLst/>
              </a:rPr>
              <a:t>nghệ</a:t>
            </a:r>
            <a:r>
              <a:rPr lang="en-US" sz="3600" i="1" dirty="0">
                <a:effectLst/>
              </a:rPr>
              <a:t> </a:t>
            </a:r>
            <a:r>
              <a:rPr lang="en-US" sz="3600" i="1" dirty="0" err="1">
                <a:effectLst/>
              </a:rPr>
              <a:t>cao</a:t>
            </a:r>
            <a:r>
              <a:rPr lang="en-US" sz="3600" i="1" dirty="0">
                <a:effectLst/>
              </a:rPr>
              <a:t> </a:t>
            </a:r>
            <a:r>
              <a:rPr lang="en-US" sz="3600" i="1" dirty="0" err="1">
                <a:effectLst/>
              </a:rPr>
              <a:t>khác</a:t>
            </a:r>
            <a:r>
              <a:rPr lang="en-US" sz="3600" i="1" dirty="0">
                <a:effectLst/>
              </a:rPr>
              <a:t> </a:t>
            </a:r>
            <a:r>
              <a:rPr lang="en-US" sz="3600" i="1" dirty="0" err="1">
                <a:effectLst/>
              </a:rPr>
              <a:t>cũng</a:t>
            </a:r>
            <a:r>
              <a:rPr lang="en-US" sz="3600" i="1" dirty="0">
                <a:effectLst/>
              </a:rPr>
              <a:t> </a:t>
            </a:r>
            <a:r>
              <a:rPr lang="en-US" sz="3600" i="1" dirty="0" err="1">
                <a:effectLst/>
              </a:rPr>
              <a:t>diễn</a:t>
            </a:r>
            <a:r>
              <a:rPr lang="en-US" sz="3600" i="1" dirty="0">
                <a:effectLst/>
              </a:rPr>
              <a:t> </a:t>
            </a:r>
            <a:r>
              <a:rPr lang="en-US" sz="3600" i="1" dirty="0" err="1">
                <a:effectLst/>
              </a:rPr>
              <a:t>ra</a:t>
            </a:r>
            <a:r>
              <a:rPr lang="en-US" sz="3600" i="1" dirty="0">
                <a:effectLst/>
              </a:rPr>
              <a:t> </a:t>
            </a:r>
            <a:r>
              <a:rPr lang="en-US" sz="3600" i="1" dirty="0" err="1">
                <a:effectLst/>
              </a:rPr>
              <a:t>phức</a:t>
            </a:r>
            <a:r>
              <a:rPr lang="en-US" sz="3600" i="1" dirty="0">
                <a:effectLst/>
              </a:rPr>
              <a:t> </a:t>
            </a:r>
            <a:r>
              <a:rPr lang="en-US" sz="3600" i="1" dirty="0" err="1">
                <a:effectLst/>
              </a:rPr>
              <a:t>tạp</a:t>
            </a:r>
            <a:endParaRPr lang="en-US" sz="3600" dirty="0">
              <a:solidFill>
                <a:srgbClr val="FFFF00"/>
              </a:solidFill>
            </a:endParaRPr>
          </a:p>
        </p:txBody>
      </p:sp>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924800" cy="6477000"/>
          </a:xfrm>
        </p:spPr>
        <p:txBody>
          <a:bodyPr/>
          <a:lstStyle/>
          <a:p>
            <a:r>
              <a:rPr lang="en-US" sz="4000" i="1" dirty="0" err="1">
                <a:effectLst/>
              </a:rPr>
              <a:t>Bạo</a:t>
            </a:r>
            <a:r>
              <a:rPr lang="en-US" sz="4000" i="1" dirty="0">
                <a:effectLst/>
              </a:rPr>
              <a:t> </a:t>
            </a:r>
            <a:r>
              <a:rPr lang="en-US" sz="4000" i="1" dirty="0" err="1">
                <a:effectLst/>
              </a:rPr>
              <a:t>Lực</a:t>
            </a:r>
            <a:r>
              <a:rPr lang="en-US" sz="4000" i="1" dirty="0">
                <a:effectLst/>
              </a:rPr>
              <a:t> </a:t>
            </a:r>
            <a:r>
              <a:rPr lang="en-US" sz="4000" i="1" dirty="0" err="1">
                <a:effectLst/>
              </a:rPr>
              <a:t>học</a:t>
            </a:r>
            <a:r>
              <a:rPr lang="en-US" sz="4000" i="1" dirty="0">
                <a:effectLst/>
              </a:rPr>
              <a:t> </a:t>
            </a:r>
            <a:r>
              <a:rPr lang="en-US" sz="4000" i="1" dirty="0" err="1">
                <a:effectLst/>
              </a:rPr>
              <a:t>đường</a:t>
            </a:r>
            <a:br>
              <a:rPr lang="en-US" sz="4000" i="1" dirty="0">
                <a:effectLst/>
              </a:rPr>
            </a:br>
            <a:r>
              <a:rPr lang="vi-VN" sz="3200" dirty="0">
                <a:effectLst/>
              </a:rPr>
              <a:t>Bạo lực học đường</a:t>
            </a:r>
            <a:r>
              <a:rPr lang="vi-VN" sz="3200" b="0" dirty="0">
                <a:effectLst/>
              </a:rPr>
              <a:t> là những hành vi thô bạo, ngang ngược, bất chấp công lý, đạo lý, xúc phạm trấn áp người khác gây nên những tổn thương về tinh thần và thể xác diễn ra trong phạm vi trường học.</a:t>
            </a:r>
            <a:br>
              <a:rPr lang="vi-VN" sz="3200" b="0" dirty="0">
                <a:effectLst/>
              </a:rPr>
            </a:br>
            <a:r>
              <a:rPr lang="vi-VN" sz="3200" b="0" dirty="0">
                <a:effectLst/>
              </a:rPr>
              <a:t>Bạo lực học đường bao gồm các hành vi bạo lực về thể chất, gồm đánh nhau giữa các học sinh hoặc các hình phạt thể chất của nhà trường; bạo lực tinh thần, bao gồm cả việc tấn công bằng lời nói; bạo lực tình dục, bao gồm hiếp dâm và quấy rối tình dục; các dạng bắt nạt bạn học; và mang vũ khí đến trường.</a:t>
            </a:r>
            <a:br>
              <a:rPr lang="vi-VN" sz="3200" b="0" dirty="0">
                <a:effectLst/>
              </a:rPr>
            </a:br>
            <a:endParaRPr lang="en-US" sz="3200" dirty="0"/>
          </a:p>
        </p:txBody>
      </p:sp>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7812"/>
            <a:ext cx="8458200" cy="6351587"/>
          </a:xfrm>
        </p:spPr>
        <p:txBody>
          <a:bodyPr/>
          <a:lstStyle/>
          <a:p>
            <a:r>
              <a:rPr lang="en-US" sz="3600" b="0">
                <a:effectLst/>
              </a:rPr>
              <a:t> Trong thời gian gần đây, dư luận không khỏi có những bức xúc trước những cảnh bạo lực diễn ra trong môi trường giáo dục.Tại Việt Nam, số liệu được Bộ Giáo dục và đào tạo (GD- ĐT) đưa ra gần đây nhất, trong một năm học, toàn quốc xảy ra gần 1.600 vụ việc học sinh đánh nhau ở trong và ngoài trường học (khoảng 5 vụ/ngày). </a:t>
            </a:r>
            <a:r>
              <a:rPr lang="en-US" sz="3600">
                <a:effectLst/>
              </a:rPr>
              <a:t>Cũng theo thống kê của Bộ GD-ĐT, cứ khoảng trên 5.200 học sinh (HS) thì có một vụ đánh nhau; </a:t>
            </a:r>
            <a:endParaRPr lang="en-US" sz="3600"/>
          </a:p>
        </p:txBody>
      </p:sp>
    </p:spTree>
    <p:extLst>
      <p:ext uri="{BB962C8B-B14F-4D97-AF65-F5344CB8AC3E}">
        <p14:creationId xmlns:p14="http://schemas.microsoft.com/office/powerpoint/2010/main" val="229793635"/>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81000" y="304800"/>
            <a:ext cx="8305800" cy="5826125"/>
          </a:xfrm>
        </p:spPr>
        <p:txBody>
          <a:bodyPr/>
          <a:lstStyle/>
          <a:p>
            <a:pPr marL="0" indent="0" algn="ctr" eaLnBrk="1" hangingPunct="1">
              <a:lnSpc>
                <a:spcPct val="80000"/>
              </a:lnSpc>
              <a:buNone/>
              <a:defRPr/>
            </a:pPr>
            <a:r>
              <a:rPr lang="vi-VN" sz="4400">
                <a:solidFill>
                  <a:srgbClr val="FFC000"/>
                </a:solidFill>
                <a:effectLst/>
              </a:rPr>
              <a:t>An ninh phi truyền thống</a:t>
            </a:r>
            <a:endParaRPr lang="en-US" sz="4400">
              <a:solidFill>
                <a:srgbClr val="FFC000"/>
              </a:solidFill>
              <a:effectLst/>
            </a:endParaRPr>
          </a:p>
          <a:p>
            <a:pPr marL="0" indent="0" algn="just" eaLnBrk="1" hangingPunct="1">
              <a:lnSpc>
                <a:spcPct val="80000"/>
              </a:lnSpc>
              <a:buNone/>
              <a:defRPr/>
            </a:pPr>
            <a:r>
              <a:rPr lang="vi-VN" sz="4000"/>
              <a:t>- L</a:t>
            </a:r>
            <a:r>
              <a:rPr lang="en-US" sz="4000"/>
              <a:t>à một khái niệm mới xuất hiện trong vài thập niên gần đây và ngày càng được quan tâm rộng rãi trên trường quốc tế.</a:t>
            </a:r>
            <a:br>
              <a:rPr lang="vi-VN" sz="4000"/>
            </a:br>
            <a:r>
              <a:rPr lang="vi-VN" sz="4000"/>
              <a:t>- </a:t>
            </a:r>
            <a:r>
              <a:rPr lang="en-US" sz="4000"/>
              <a:t> An ninh phi truyền thống có thể hiểu là một loại hình an ninh xuyên quốc gia do những yếu tố phi chính trị và phi quân sự gây ra, có ảnh hưởng trực tiếp đến sự ổn định, phát triển và an ninh của mỗi nước, cả khu vực và cả toàn cầu. </a:t>
            </a:r>
          </a:p>
          <a:p>
            <a:pPr marL="0" indent="0" algn="just" eaLnBrk="1" hangingPunct="1">
              <a:lnSpc>
                <a:spcPct val="80000"/>
              </a:lnSpc>
              <a:buNone/>
              <a:defRPr/>
            </a:pPr>
            <a:endParaRPr lang="en-US" sz="4400" dirty="0">
              <a:effectLst/>
            </a:endParaRPr>
          </a:p>
        </p:txBody>
      </p:sp>
    </p:spTree>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82000" cy="6019800"/>
          </a:xfrm>
        </p:spPr>
        <p:txBody>
          <a:bodyPr/>
          <a:lstStyle/>
          <a:p>
            <a:pPr marL="0" indent="0" algn="just">
              <a:buNone/>
            </a:pPr>
            <a:r>
              <a:rPr lang="en-US" sz="3600">
                <a:effectLst/>
              </a:rPr>
              <a:t>cứ hơn 11.000 HS thì có một em bị buộc thôi học vì đánh nhau; cứ 9 trường thì có một trường có học sinh đánh nhau. Đáng lo ngại hơn, theo thống kê của Bộ Công An </a:t>
            </a:r>
            <a:r>
              <a:rPr lang="en-US" sz="3600" i="1">
                <a:effectLst/>
              </a:rPr>
              <a:t>mỗi tháng có hơn 1.000 thanh thiếu niên phạm tội. Trước kia: tội phạm giết người trong độ tuổi từ 30 đến dưới 45 chiếm số lượng cao nhất. Bây giờ giảm còn 34% so với 41% của độ tuổi 18 đến dưới 30 (độ tuổi từ 14 đến dưới 18 chiếm đến 17%).</a:t>
            </a:r>
            <a:br>
              <a:rPr lang="en-US" sz="3600">
                <a:effectLst/>
              </a:rPr>
            </a:br>
            <a:endParaRPr lang="en-US" sz="3600"/>
          </a:p>
        </p:txBody>
      </p:sp>
    </p:spTree>
    <p:extLst>
      <p:ext uri="{BB962C8B-B14F-4D97-AF65-F5344CB8AC3E}">
        <p14:creationId xmlns:p14="http://schemas.microsoft.com/office/powerpoint/2010/main" val="2754479398"/>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4"/>
          <p:cNvSpPr>
            <a:spLocks noGrp="1" noChangeArrowheads="1"/>
          </p:cNvSpPr>
          <p:nvPr>
            <p:ph type="title"/>
          </p:nvPr>
        </p:nvSpPr>
        <p:spPr>
          <a:xfrm>
            <a:off x="457200" y="277813"/>
            <a:ext cx="8686800" cy="6275387"/>
          </a:xfrm>
        </p:spPr>
        <p:txBody>
          <a:bodyPr/>
          <a:lstStyle/>
          <a:p>
            <a:pPr algn="l" eaLnBrk="1" hangingPunct="1">
              <a:defRPr/>
            </a:pPr>
            <a:r>
              <a:rPr lang="en-US" sz="3600" dirty="0" err="1">
                <a:solidFill>
                  <a:schemeClr val="tx1"/>
                </a:solidFill>
                <a:effectLst/>
              </a:rPr>
              <a:t>Một</a:t>
            </a:r>
            <a:r>
              <a:rPr lang="en-US" sz="3600" dirty="0">
                <a:solidFill>
                  <a:schemeClr val="tx1"/>
                </a:solidFill>
                <a:effectLst/>
              </a:rPr>
              <a:t> </a:t>
            </a:r>
            <a:r>
              <a:rPr lang="en-US" sz="3600" dirty="0" err="1">
                <a:solidFill>
                  <a:schemeClr val="tx1"/>
                </a:solidFill>
                <a:effectLst/>
              </a:rPr>
              <a:t>số</a:t>
            </a:r>
            <a:r>
              <a:rPr lang="en-US" sz="3600" dirty="0">
                <a:solidFill>
                  <a:schemeClr val="tx1"/>
                </a:solidFill>
                <a:effectLst/>
              </a:rPr>
              <a:t> </a:t>
            </a:r>
            <a:r>
              <a:rPr lang="en-US" sz="3600" dirty="0" err="1">
                <a:solidFill>
                  <a:schemeClr val="tx1"/>
                </a:solidFill>
                <a:effectLst/>
              </a:rPr>
              <a:t>vấn</a:t>
            </a:r>
            <a:r>
              <a:rPr lang="en-US" sz="3600" dirty="0">
                <a:solidFill>
                  <a:schemeClr val="tx1"/>
                </a:solidFill>
                <a:effectLst/>
              </a:rPr>
              <a:t> </a:t>
            </a:r>
            <a:r>
              <a:rPr lang="en-US" sz="3600" dirty="0" err="1">
                <a:solidFill>
                  <a:schemeClr val="tx1"/>
                </a:solidFill>
                <a:effectLst/>
              </a:rPr>
              <a:t>đề</a:t>
            </a:r>
            <a:r>
              <a:rPr lang="en-US" sz="3600" dirty="0">
                <a:solidFill>
                  <a:schemeClr val="tx1"/>
                </a:solidFill>
                <a:effectLst/>
              </a:rPr>
              <a:t> </a:t>
            </a:r>
            <a:r>
              <a:rPr lang="en-US" sz="3600" dirty="0" err="1">
                <a:solidFill>
                  <a:schemeClr val="tx1"/>
                </a:solidFill>
                <a:effectLst/>
              </a:rPr>
              <a:t>được</a:t>
            </a:r>
            <a:r>
              <a:rPr lang="en-US" sz="3600" dirty="0">
                <a:solidFill>
                  <a:schemeClr val="tx1"/>
                </a:solidFill>
                <a:effectLst/>
              </a:rPr>
              <a:t> </a:t>
            </a:r>
            <a:r>
              <a:rPr lang="en-US" sz="3600" dirty="0" err="1">
                <a:solidFill>
                  <a:schemeClr val="tx1"/>
                </a:solidFill>
                <a:effectLst/>
              </a:rPr>
              <a:t>đề</a:t>
            </a:r>
            <a:r>
              <a:rPr lang="en-US" sz="3600" dirty="0">
                <a:solidFill>
                  <a:schemeClr val="tx1"/>
                </a:solidFill>
                <a:effectLst/>
              </a:rPr>
              <a:t> </a:t>
            </a:r>
            <a:r>
              <a:rPr lang="en-US" sz="3600" dirty="0" err="1">
                <a:solidFill>
                  <a:schemeClr val="tx1"/>
                </a:solidFill>
                <a:effectLst/>
              </a:rPr>
              <a:t>cập</a:t>
            </a:r>
            <a:r>
              <a:rPr lang="en-US" sz="3600" dirty="0">
                <a:solidFill>
                  <a:schemeClr val="tx1"/>
                </a:solidFill>
                <a:effectLst/>
              </a:rPr>
              <a:t> </a:t>
            </a:r>
            <a:r>
              <a:rPr lang="en-US" sz="3600" dirty="0" err="1">
                <a:solidFill>
                  <a:schemeClr val="tx1"/>
                </a:solidFill>
                <a:effectLst/>
              </a:rPr>
              <a:t>như</a:t>
            </a:r>
            <a:r>
              <a:rPr lang="en-US" sz="3600" dirty="0">
                <a:solidFill>
                  <a:schemeClr val="tx1"/>
                </a:solidFill>
                <a:effectLst/>
              </a:rPr>
              <a:t> </a:t>
            </a:r>
            <a:r>
              <a:rPr lang="en-US" sz="3600" dirty="0" err="1">
                <a:solidFill>
                  <a:schemeClr val="tx1"/>
                </a:solidFill>
                <a:effectLst/>
              </a:rPr>
              <a:t>là</a:t>
            </a:r>
            <a:r>
              <a:rPr lang="en-US" sz="3600" dirty="0">
                <a:solidFill>
                  <a:schemeClr val="tx1"/>
                </a:solidFill>
                <a:effectLst/>
              </a:rPr>
              <a:t> AN PTT</a:t>
            </a:r>
            <a:br>
              <a:rPr lang="vi-VN" sz="4000" dirty="0">
                <a:solidFill>
                  <a:schemeClr val="tx1"/>
                </a:solidFill>
                <a:effectLst/>
              </a:rPr>
            </a:br>
            <a:r>
              <a:rPr lang="vi-VN" sz="4000" dirty="0">
                <a:solidFill>
                  <a:srgbClr val="FFFF00"/>
                </a:solidFill>
                <a:effectLst/>
              </a:rPr>
              <a:t>-</a:t>
            </a:r>
            <a:r>
              <a:rPr lang="en-US" sz="4000" dirty="0">
                <a:solidFill>
                  <a:srgbClr val="FFFF00"/>
                </a:solidFill>
                <a:effectLst/>
              </a:rPr>
              <a:t>  </a:t>
            </a:r>
            <a:r>
              <a:rPr lang="en-US" sz="4000" i="1" dirty="0" err="1">
                <a:solidFill>
                  <a:srgbClr val="FFFF00"/>
                </a:solidFill>
                <a:effectLst/>
              </a:rPr>
              <a:t>cạn</a:t>
            </a:r>
            <a:r>
              <a:rPr lang="en-US" sz="4000" i="1" dirty="0">
                <a:solidFill>
                  <a:srgbClr val="FFFF00"/>
                </a:solidFill>
                <a:effectLst/>
              </a:rPr>
              <a:t> </a:t>
            </a:r>
            <a:r>
              <a:rPr lang="en-US" sz="4000" i="1" dirty="0" err="1">
                <a:solidFill>
                  <a:srgbClr val="FFFF00"/>
                </a:solidFill>
                <a:effectLst/>
              </a:rPr>
              <a:t>kiệt</a:t>
            </a:r>
            <a:r>
              <a:rPr lang="en-US" sz="4000" i="1" dirty="0">
                <a:solidFill>
                  <a:srgbClr val="FFFF00"/>
                </a:solidFill>
                <a:effectLst/>
              </a:rPr>
              <a:t> </a:t>
            </a:r>
            <a:r>
              <a:rPr lang="en-US" sz="4000" i="1" dirty="0" err="1">
                <a:solidFill>
                  <a:srgbClr val="FFFF00"/>
                </a:solidFill>
                <a:effectLst/>
              </a:rPr>
              <a:t>tài</a:t>
            </a:r>
            <a:r>
              <a:rPr lang="en-US" sz="4000" i="1" dirty="0">
                <a:solidFill>
                  <a:srgbClr val="FFFF00"/>
                </a:solidFill>
                <a:effectLst/>
              </a:rPr>
              <a:t> </a:t>
            </a:r>
            <a:r>
              <a:rPr lang="en-US" sz="4000" i="1" dirty="0" err="1">
                <a:solidFill>
                  <a:srgbClr val="FFFF00"/>
                </a:solidFill>
                <a:effectLst/>
              </a:rPr>
              <a:t>nguyên</a:t>
            </a:r>
            <a:r>
              <a:rPr lang="en-US" sz="4000" i="1" dirty="0">
                <a:solidFill>
                  <a:srgbClr val="FFFF00"/>
                </a:solidFill>
                <a:effectLst/>
              </a:rPr>
              <a:t>, </a:t>
            </a:r>
            <a:br>
              <a:rPr lang="vi-VN" sz="4000" i="1" dirty="0">
                <a:solidFill>
                  <a:srgbClr val="FFFF00"/>
                </a:solidFill>
                <a:effectLst/>
              </a:rPr>
            </a:br>
            <a:r>
              <a:rPr lang="vi-VN" sz="4000" i="1" dirty="0">
                <a:solidFill>
                  <a:srgbClr val="FFFF00"/>
                </a:solidFill>
                <a:effectLst/>
              </a:rPr>
              <a:t>-  </a:t>
            </a:r>
            <a:r>
              <a:rPr lang="en-US" sz="4000" i="1" dirty="0" err="1">
                <a:solidFill>
                  <a:srgbClr val="FFFF00"/>
                </a:solidFill>
                <a:effectLst/>
              </a:rPr>
              <a:t>biến</a:t>
            </a:r>
            <a:r>
              <a:rPr lang="en-US" sz="4000" i="1" dirty="0">
                <a:solidFill>
                  <a:srgbClr val="FFFF00"/>
                </a:solidFill>
                <a:effectLst/>
              </a:rPr>
              <a:t> </a:t>
            </a:r>
            <a:r>
              <a:rPr lang="en-US" sz="4000" i="1" dirty="0" err="1">
                <a:solidFill>
                  <a:srgbClr val="FFFF00"/>
                </a:solidFill>
                <a:effectLst/>
              </a:rPr>
              <a:t>đổi</a:t>
            </a:r>
            <a:r>
              <a:rPr lang="en-US" sz="4000" i="1" dirty="0">
                <a:solidFill>
                  <a:srgbClr val="FFFF00"/>
                </a:solidFill>
                <a:effectLst/>
              </a:rPr>
              <a:t> </a:t>
            </a:r>
            <a:r>
              <a:rPr lang="en-US" sz="4000" i="1" dirty="0" err="1">
                <a:solidFill>
                  <a:srgbClr val="FFFF00"/>
                </a:solidFill>
                <a:effectLst/>
              </a:rPr>
              <a:t>khí</a:t>
            </a:r>
            <a:r>
              <a:rPr lang="en-US" sz="4000" i="1" dirty="0">
                <a:solidFill>
                  <a:srgbClr val="FFFF00"/>
                </a:solidFill>
                <a:effectLst/>
              </a:rPr>
              <a:t> </a:t>
            </a:r>
            <a:r>
              <a:rPr lang="en-US" sz="4000" i="1" dirty="0" err="1">
                <a:solidFill>
                  <a:srgbClr val="FFFF00"/>
                </a:solidFill>
                <a:effectLst/>
              </a:rPr>
              <a:t>hậu</a:t>
            </a:r>
            <a:r>
              <a:rPr lang="en-US" sz="4000" i="1" dirty="0">
                <a:solidFill>
                  <a:srgbClr val="FFFF00"/>
                </a:solidFill>
                <a:effectLst/>
              </a:rPr>
              <a:t>, </a:t>
            </a:r>
            <a:r>
              <a:rPr lang="en-US" sz="4000" i="1" dirty="0" err="1">
                <a:solidFill>
                  <a:srgbClr val="FFFF00"/>
                </a:solidFill>
                <a:effectLst/>
              </a:rPr>
              <a:t>thảm</a:t>
            </a:r>
            <a:r>
              <a:rPr lang="en-US" sz="4000" i="1" dirty="0">
                <a:solidFill>
                  <a:srgbClr val="FFFF00"/>
                </a:solidFill>
                <a:effectLst/>
              </a:rPr>
              <a:t> </a:t>
            </a:r>
            <a:r>
              <a:rPr lang="en-US" sz="4000" i="1" dirty="0" err="1">
                <a:solidFill>
                  <a:srgbClr val="FFFF00"/>
                </a:solidFill>
                <a:effectLst/>
              </a:rPr>
              <a:t>họa</a:t>
            </a:r>
            <a:r>
              <a:rPr lang="en-US" sz="4000" i="1" dirty="0">
                <a:solidFill>
                  <a:srgbClr val="FFFF00"/>
                </a:solidFill>
                <a:effectLst/>
              </a:rPr>
              <a:t> </a:t>
            </a:r>
            <a:r>
              <a:rPr lang="en-US" sz="4000" i="1" dirty="0" err="1">
                <a:solidFill>
                  <a:srgbClr val="FFFF00"/>
                </a:solidFill>
                <a:effectLst/>
              </a:rPr>
              <a:t>thiên</a:t>
            </a:r>
            <a:r>
              <a:rPr lang="en-US" sz="4000" i="1" dirty="0">
                <a:solidFill>
                  <a:srgbClr val="FFFF00"/>
                </a:solidFill>
                <a:effectLst/>
              </a:rPr>
              <a:t> tai</a:t>
            </a:r>
            <a:br>
              <a:rPr lang="en-US" sz="4000" i="1" dirty="0">
                <a:solidFill>
                  <a:srgbClr val="FFFF00"/>
                </a:solidFill>
                <a:effectLst/>
              </a:rPr>
            </a:br>
            <a:r>
              <a:rPr lang="en-US" sz="4000" i="1" dirty="0">
                <a:solidFill>
                  <a:srgbClr val="FFFF00"/>
                </a:solidFill>
                <a:effectLst/>
              </a:rPr>
              <a:t>-  ô </a:t>
            </a:r>
            <a:r>
              <a:rPr lang="en-US" sz="4000" i="1" dirty="0" err="1">
                <a:solidFill>
                  <a:srgbClr val="FFFF00"/>
                </a:solidFill>
                <a:effectLst/>
              </a:rPr>
              <a:t>nhiễm</a:t>
            </a:r>
            <a:r>
              <a:rPr lang="en-US" sz="4000" i="1" dirty="0">
                <a:solidFill>
                  <a:srgbClr val="FFFF00"/>
                </a:solidFill>
                <a:effectLst/>
              </a:rPr>
              <a:t> </a:t>
            </a:r>
            <a:r>
              <a:rPr lang="en-US" sz="4000" i="1" dirty="0" err="1">
                <a:solidFill>
                  <a:srgbClr val="FFFF00"/>
                </a:solidFill>
                <a:effectLst/>
              </a:rPr>
              <a:t>môi</a:t>
            </a:r>
            <a:r>
              <a:rPr lang="en-US" sz="4000" i="1" dirty="0">
                <a:solidFill>
                  <a:srgbClr val="FFFF00"/>
                </a:solidFill>
                <a:effectLst/>
              </a:rPr>
              <a:t> </a:t>
            </a:r>
            <a:r>
              <a:rPr lang="en-US" sz="4000" i="1" dirty="0" err="1">
                <a:solidFill>
                  <a:srgbClr val="FFFF00"/>
                </a:solidFill>
                <a:effectLst/>
              </a:rPr>
              <a:t>trường</a:t>
            </a:r>
            <a:r>
              <a:rPr lang="en-US" sz="4000" i="1" dirty="0">
                <a:solidFill>
                  <a:srgbClr val="FFFF00"/>
                </a:solidFill>
                <a:effectLst/>
              </a:rPr>
              <a:t>, </a:t>
            </a:r>
            <a:r>
              <a:rPr lang="en-US" sz="4000" i="1" dirty="0" err="1">
                <a:solidFill>
                  <a:srgbClr val="FFFF00"/>
                </a:solidFill>
                <a:effectLst/>
              </a:rPr>
              <a:t>dịch</a:t>
            </a:r>
            <a:r>
              <a:rPr lang="en-US" sz="4000" i="1" dirty="0">
                <a:solidFill>
                  <a:srgbClr val="FFFF00"/>
                </a:solidFill>
                <a:effectLst/>
              </a:rPr>
              <a:t> </a:t>
            </a:r>
            <a:r>
              <a:rPr lang="en-US" sz="4000" i="1" dirty="0" err="1">
                <a:solidFill>
                  <a:srgbClr val="FFFF00"/>
                </a:solidFill>
                <a:effectLst/>
              </a:rPr>
              <a:t>bệnh</a:t>
            </a:r>
            <a:br>
              <a:rPr lang="vi-VN" sz="4000" i="1" dirty="0">
                <a:solidFill>
                  <a:srgbClr val="FFFF00"/>
                </a:solidFill>
                <a:effectLst/>
              </a:rPr>
            </a:br>
            <a:r>
              <a:rPr lang="vi-VN" sz="4000" i="1" dirty="0">
                <a:solidFill>
                  <a:srgbClr val="FFFF00"/>
                </a:solidFill>
                <a:effectLst/>
              </a:rPr>
              <a:t>-</a:t>
            </a:r>
            <a:r>
              <a:rPr lang="en-US" sz="4000" i="1" dirty="0">
                <a:solidFill>
                  <a:srgbClr val="FFFF00"/>
                </a:solidFill>
                <a:effectLst/>
              </a:rPr>
              <a:t>  </a:t>
            </a:r>
            <a:r>
              <a:rPr lang="en-US" sz="4000" i="1" dirty="0" err="1">
                <a:solidFill>
                  <a:srgbClr val="FFFF00"/>
                </a:solidFill>
                <a:effectLst/>
              </a:rPr>
              <a:t>khủng</a:t>
            </a:r>
            <a:r>
              <a:rPr lang="en-US" sz="4000" i="1" dirty="0">
                <a:solidFill>
                  <a:srgbClr val="FFFF00"/>
                </a:solidFill>
                <a:effectLst/>
              </a:rPr>
              <a:t> </a:t>
            </a:r>
            <a:r>
              <a:rPr lang="en-US" sz="4000" i="1" dirty="0" err="1">
                <a:solidFill>
                  <a:srgbClr val="FFFF00"/>
                </a:solidFill>
                <a:effectLst/>
              </a:rPr>
              <a:t>bố</a:t>
            </a:r>
            <a:r>
              <a:rPr lang="en-US" sz="4000" i="1" dirty="0">
                <a:solidFill>
                  <a:srgbClr val="FFFF00"/>
                </a:solidFill>
                <a:effectLst/>
              </a:rPr>
              <a:t>, ma </a:t>
            </a:r>
            <a:r>
              <a:rPr lang="en-US" sz="4000" i="1" dirty="0" err="1">
                <a:solidFill>
                  <a:srgbClr val="FFFF00"/>
                </a:solidFill>
                <a:effectLst/>
              </a:rPr>
              <a:t>túy</a:t>
            </a:r>
            <a:r>
              <a:rPr lang="en-US" sz="4000" i="1" dirty="0">
                <a:solidFill>
                  <a:srgbClr val="FFFF00"/>
                </a:solidFill>
                <a:effectLst/>
              </a:rPr>
              <a:t>, </a:t>
            </a:r>
            <a:r>
              <a:rPr lang="en-US" sz="4000" i="1" dirty="0" err="1">
                <a:solidFill>
                  <a:srgbClr val="FFFF00"/>
                </a:solidFill>
                <a:effectLst/>
              </a:rPr>
              <a:t>tội</a:t>
            </a:r>
            <a:r>
              <a:rPr lang="en-US" sz="4000" i="1" dirty="0">
                <a:solidFill>
                  <a:srgbClr val="FFFF00"/>
                </a:solidFill>
                <a:effectLst/>
              </a:rPr>
              <a:t> </a:t>
            </a:r>
            <a:r>
              <a:rPr lang="en-US" sz="4000" i="1" dirty="0" err="1">
                <a:solidFill>
                  <a:srgbClr val="FFFF00"/>
                </a:solidFill>
                <a:effectLst/>
              </a:rPr>
              <a:t>phạm</a:t>
            </a:r>
            <a:r>
              <a:rPr lang="en-US" sz="4000" i="1" dirty="0">
                <a:solidFill>
                  <a:srgbClr val="FFFF00"/>
                </a:solidFill>
                <a:effectLst/>
              </a:rPr>
              <a:t> </a:t>
            </a:r>
            <a:r>
              <a:rPr lang="en-US" sz="4000" i="1" dirty="0" err="1">
                <a:solidFill>
                  <a:srgbClr val="FFFF00"/>
                </a:solidFill>
                <a:effectLst/>
              </a:rPr>
              <a:t>xuyên</a:t>
            </a:r>
            <a:r>
              <a:rPr lang="en-US" sz="4000" i="1" dirty="0">
                <a:solidFill>
                  <a:srgbClr val="FFFF00"/>
                </a:solidFill>
                <a:effectLst/>
              </a:rPr>
              <a:t> </a:t>
            </a:r>
            <a:br>
              <a:rPr lang="en-US" sz="4000" i="1" dirty="0">
                <a:solidFill>
                  <a:srgbClr val="FFFF00"/>
                </a:solidFill>
                <a:effectLst/>
              </a:rPr>
            </a:br>
            <a:r>
              <a:rPr lang="en-US" sz="4000" i="1" dirty="0">
                <a:solidFill>
                  <a:srgbClr val="FFFF00"/>
                </a:solidFill>
                <a:effectLst/>
              </a:rPr>
              <a:t>   </a:t>
            </a:r>
            <a:r>
              <a:rPr lang="en-US" sz="4000" i="1" dirty="0" err="1">
                <a:solidFill>
                  <a:srgbClr val="FFFF00"/>
                </a:solidFill>
                <a:effectLst/>
              </a:rPr>
              <a:t>quốc</a:t>
            </a:r>
            <a:r>
              <a:rPr lang="en-US" sz="4000" i="1" dirty="0">
                <a:solidFill>
                  <a:srgbClr val="FFFF00"/>
                </a:solidFill>
                <a:effectLst/>
              </a:rPr>
              <a:t> </a:t>
            </a:r>
            <a:r>
              <a:rPr lang="en-US" sz="4000" i="1" dirty="0" err="1">
                <a:solidFill>
                  <a:srgbClr val="FFFF00"/>
                </a:solidFill>
                <a:effectLst/>
              </a:rPr>
              <a:t>gia</a:t>
            </a:r>
            <a:r>
              <a:rPr lang="en-US" sz="4000" i="1" dirty="0">
                <a:solidFill>
                  <a:srgbClr val="FFFF00"/>
                </a:solidFill>
                <a:effectLst/>
              </a:rPr>
              <a:t>, </a:t>
            </a:r>
            <a:r>
              <a:rPr lang="en-US" sz="4000" i="1" dirty="0" err="1">
                <a:solidFill>
                  <a:srgbClr val="FFFF00"/>
                </a:solidFill>
                <a:effectLst/>
              </a:rPr>
              <a:t>buôn</a:t>
            </a:r>
            <a:r>
              <a:rPr lang="en-US" sz="4000" i="1" dirty="0">
                <a:solidFill>
                  <a:srgbClr val="FFFF00"/>
                </a:solidFill>
                <a:effectLst/>
              </a:rPr>
              <a:t> </a:t>
            </a:r>
            <a:r>
              <a:rPr lang="en-US" sz="4000" i="1" dirty="0" err="1">
                <a:solidFill>
                  <a:srgbClr val="FFFF00"/>
                </a:solidFill>
                <a:effectLst/>
              </a:rPr>
              <a:t>bán</a:t>
            </a:r>
            <a:r>
              <a:rPr lang="en-US" sz="4000" i="1" dirty="0">
                <a:solidFill>
                  <a:srgbClr val="FFFF00"/>
                </a:solidFill>
                <a:effectLst/>
              </a:rPr>
              <a:t> </a:t>
            </a:r>
            <a:r>
              <a:rPr lang="en-US" sz="4000" i="1" dirty="0" err="1">
                <a:solidFill>
                  <a:srgbClr val="FFFF00"/>
                </a:solidFill>
                <a:effectLst/>
              </a:rPr>
              <a:t>phụ</a:t>
            </a:r>
            <a:r>
              <a:rPr lang="en-US" sz="4000" i="1" dirty="0">
                <a:solidFill>
                  <a:srgbClr val="FFFF00"/>
                </a:solidFill>
                <a:effectLst/>
              </a:rPr>
              <a:t> </a:t>
            </a:r>
            <a:r>
              <a:rPr lang="en-US" sz="4000" i="1" dirty="0" err="1">
                <a:solidFill>
                  <a:srgbClr val="FFFF00"/>
                </a:solidFill>
                <a:effectLst/>
              </a:rPr>
              <a:t>nữ</a:t>
            </a:r>
            <a:r>
              <a:rPr lang="en-US" sz="4000" i="1" dirty="0">
                <a:solidFill>
                  <a:srgbClr val="FFFF00"/>
                </a:solidFill>
                <a:effectLst/>
              </a:rPr>
              <a:t> </a:t>
            </a:r>
            <a:r>
              <a:rPr lang="en-US" sz="4000" i="1" dirty="0" err="1">
                <a:solidFill>
                  <a:srgbClr val="FFFF00"/>
                </a:solidFill>
                <a:effectLst/>
              </a:rPr>
              <a:t>và</a:t>
            </a:r>
            <a:r>
              <a:rPr lang="en-US" sz="4000" i="1" dirty="0">
                <a:solidFill>
                  <a:srgbClr val="FFFF00"/>
                </a:solidFill>
                <a:effectLst/>
              </a:rPr>
              <a:t> </a:t>
            </a:r>
            <a:r>
              <a:rPr lang="en-US" sz="4000" i="1" dirty="0" err="1">
                <a:solidFill>
                  <a:srgbClr val="FFFF00"/>
                </a:solidFill>
                <a:effectLst/>
              </a:rPr>
              <a:t>trẻ</a:t>
            </a:r>
            <a:r>
              <a:rPr lang="en-US" sz="4000" i="1" dirty="0">
                <a:solidFill>
                  <a:srgbClr val="FFFF00"/>
                </a:solidFill>
                <a:effectLst/>
              </a:rPr>
              <a:t> </a:t>
            </a:r>
            <a:r>
              <a:rPr lang="en-US" sz="4000" i="1" dirty="0" err="1">
                <a:solidFill>
                  <a:srgbClr val="FFFF00"/>
                </a:solidFill>
                <a:effectLst/>
              </a:rPr>
              <a:t>em</a:t>
            </a:r>
            <a:r>
              <a:rPr lang="en-US" sz="4000" i="1" dirty="0">
                <a:solidFill>
                  <a:srgbClr val="FFFF00"/>
                </a:solidFill>
                <a:effectLst/>
              </a:rPr>
              <a:t> </a:t>
            </a:r>
            <a:br>
              <a:rPr lang="vi-VN" sz="4000" i="1" dirty="0">
                <a:solidFill>
                  <a:srgbClr val="FFFF00"/>
                </a:solidFill>
                <a:effectLst/>
              </a:rPr>
            </a:br>
            <a:r>
              <a:rPr lang="vi-VN" sz="4000" i="1" dirty="0">
                <a:solidFill>
                  <a:srgbClr val="FFFF00"/>
                </a:solidFill>
                <a:effectLst/>
              </a:rPr>
              <a:t>- </a:t>
            </a:r>
            <a:r>
              <a:rPr lang="en-US" sz="4000" i="1" dirty="0">
                <a:solidFill>
                  <a:srgbClr val="FFFF00"/>
                </a:solidFill>
                <a:effectLst/>
              </a:rPr>
              <a:t> </a:t>
            </a:r>
            <a:r>
              <a:rPr lang="en-US" sz="4000" i="1" dirty="0" err="1">
                <a:solidFill>
                  <a:srgbClr val="FFFF00"/>
                </a:solidFill>
                <a:effectLst/>
              </a:rPr>
              <a:t>buôn</a:t>
            </a:r>
            <a:r>
              <a:rPr lang="en-US" sz="4000" i="1" dirty="0">
                <a:solidFill>
                  <a:srgbClr val="FFFF00"/>
                </a:solidFill>
                <a:effectLst/>
              </a:rPr>
              <a:t> </a:t>
            </a:r>
            <a:r>
              <a:rPr lang="en-US" sz="4000" i="1" dirty="0" err="1">
                <a:solidFill>
                  <a:srgbClr val="FFFF00"/>
                </a:solidFill>
                <a:effectLst/>
              </a:rPr>
              <a:t>lậu</a:t>
            </a:r>
            <a:r>
              <a:rPr lang="en-US" sz="4000" i="1" dirty="0">
                <a:solidFill>
                  <a:srgbClr val="FFFF00"/>
                </a:solidFill>
                <a:effectLst/>
              </a:rPr>
              <a:t> </a:t>
            </a:r>
            <a:r>
              <a:rPr lang="en-US" sz="4000" i="1" dirty="0" err="1">
                <a:solidFill>
                  <a:srgbClr val="FFFF00"/>
                </a:solidFill>
                <a:effectLst/>
              </a:rPr>
              <a:t>vũ</a:t>
            </a:r>
            <a:r>
              <a:rPr lang="en-US" sz="4000" i="1" dirty="0">
                <a:solidFill>
                  <a:srgbClr val="FFFF00"/>
                </a:solidFill>
                <a:effectLst/>
              </a:rPr>
              <a:t> </a:t>
            </a:r>
            <a:r>
              <a:rPr lang="en-US" sz="4000" i="1" dirty="0" err="1">
                <a:solidFill>
                  <a:srgbClr val="FFFF00"/>
                </a:solidFill>
                <a:effectLst/>
              </a:rPr>
              <a:t>khí</a:t>
            </a:r>
            <a:r>
              <a:rPr lang="en-US" sz="4000" i="1" dirty="0">
                <a:solidFill>
                  <a:srgbClr val="FFFF00"/>
                </a:solidFill>
                <a:effectLst/>
              </a:rPr>
              <a:t>, </a:t>
            </a:r>
            <a:r>
              <a:rPr lang="en-US" sz="4000" i="1" dirty="0" err="1">
                <a:solidFill>
                  <a:srgbClr val="FFFF00"/>
                </a:solidFill>
                <a:effectLst/>
              </a:rPr>
              <a:t>rửa</a:t>
            </a:r>
            <a:r>
              <a:rPr lang="en-US" sz="4000" i="1" dirty="0">
                <a:solidFill>
                  <a:srgbClr val="FFFF00"/>
                </a:solidFill>
                <a:effectLst/>
              </a:rPr>
              <a:t> </a:t>
            </a:r>
            <a:r>
              <a:rPr lang="en-US" sz="4000" i="1" dirty="0" err="1">
                <a:solidFill>
                  <a:srgbClr val="FFFF00"/>
                </a:solidFill>
                <a:effectLst/>
              </a:rPr>
              <a:t>tiền</a:t>
            </a:r>
            <a:br>
              <a:rPr lang="vi-VN" sz="4000" i="1" dirty="0">
                <a:solidFill>
                  <a:srgbClr val="FFFF00"/>
                </a:solidFill>
                <a:effectLst/>
              </a:rPr>
            </a:br>
            <a:r>
              <a:rPr lang="vi-VN" sz="4000" i="1" dirty="0">
                <a:solidFill>
                  <a:srgbClr val="FFFF00"/>
                </a:solidFill>
                <a:effectLst/>
              </a:rPr>
              <a:t>-</a:t>
            </a:r>
            <a:r>
              <a:rPr lang="en-US" sz="4000" i="1" dirty="0">
                <a:solidFill>
                  <a:srgbClr val="FFFF00"/>
                </a:solidFill>
                <a:effectLst/>
              </a:rPr>
              <a:t>  </a:t>
            </a:r>
            <a:r>
              <a:rPr lang="en-US" sz="4000" i="1" dirty="0" err="1">
                <a:solidFill>
                  <a:srgbClr val="FFFF00"/>
                </a:solidFill>
                <a:effectLst/>
              </a:rPr>
              <a:t>tội</a:t>
            </a:r>
            <a:r>
              <a:rPr lang="en-US" sz="4000" i="1" dirty="0">
                <a:solidFill>
                  <a:srgbClr val="FFFF00"/>
                </a:solidFill>
                <a:effectLst/>
              </a:rPr>
              <a:t> </a:t>
            </a:r>
            <a:r>
              <a:rPr lang="en-US" sz="4000" i="1" dirty="0" err="1">
                <a:solidFill>
                  <a:srgbClr val="FFFF00"/>
                </a:solidFill>
                <a:effectLst/>
              </a:rPr>
              <a:t>phạm</a:t>
            </a:r>
            <a:r>
              <a:rPr lang="en-US" sz="4000" i="1" dirty="0">
                <a:solidFill>
                  <a:srgbClr val="FFFF00"/>
                </a:solidFill>
                <a:effectLst/>
              </a:rPr>
              <a:t> </a:t>
            </a:r>
            <a:r>
              <a:rPr lang="en-US" sz="4000" i="1" dirty="0" err="1">
                <a:solidFill>
                  <a:srgbClr val="FFFF00"/>
                </a:solidFill>
                <a:effectLst/>
              </a:rPr>
              <a:t>kinh</a:t>
            </a:r>
            <a:r>
              <a:rPr lang="en-US" sz="4000" i="1" dirty="0">
                <a:solidFill>
                  <a:srgbClr val="FFFF00"/>
                </a:solidFill>
                <a:effectLst/>
              </a:rPr>
              <a:t> </a:t>
            </a:r>
            <a:r>
              <a:rPr lang="en-US" sz="4000" i="1" dirty="0" err="1">
                <a:solidFill>
                  <a:srgbClr val="FFFF00"/>
                </a:solidFill>
                <a:effectLst/>
              </a:rPr>
              <a:t>tế</a:t>
            </a:r>
            <a:r>
              <a:rPr lang="en-US" sz="4000" i="1" dirty="0">
                <a:solidFill>
                  <a:srgbClr val="FFFF00"/>
                </a:solidFill>
                <a:effectLst/>
              </a:rPr>
              <a:t> </a:t>
            </a:r>
            <a:r>
              <a:rPr lang="en-US" sz="4000" i="1" dirty="0" err="1">
                <a:solidFill>
                  <a:srgbClr val="FFFF00"/>
                </a:solidFill>
                <a:effectLst/>
              </a:rPr>
              <a:t>quốc</a:t>
            </a:r>
            <a:r>
              <a:rPr lang="en-US" sz="4000" i="1" dirty="0">
                <a:solidFill>
                  <a:srgbClr val="FFFF00"/>
                </a:solidFill>
                <a:effectLst/>
              </a:rPr>
              <a:t> </a:t>
            </a:r>
            <a:r>
              <a:rPr lang="en-US" sz="4000" i="1" dirty="0" err="1">
                <a:solidFill>
                  <a:srgbClr val="FFFF00"/>
                </a:solidFill>
                <a:effectLst/>
              </a:rPr>
              <a:t>tế</a:t>
            </a:r>
            <a:br>
              <a:rPr lang="vi-VN" sz="4000" i="1" dirty="0">
                <a:solidFill>
                  <a:srgbClr val="FFFF00"/>
                </a:solidFill>
                <a:effectLst/>
              </a:rPr>
            </a:br>
            <a:r>
              <a:rPr lang="vi-VN" sz="4000" i="1" dirty="0">
                <a:solidFill>
                  <a:srgbClr val="FFFF00"/>
                </a:solidFill>
                <a:effectLst/>
              </a:rPr>
              <a:t>-  </a:t>
            </a:r>
            <a:r>
              <a:rPr lang="en-US" sz="4000" i="1" dirty="0" err="1">
                <a:solidFill>
                  <a:srgbClr val="FFFF00"/>
                </a:solidFill>
                <a:effectLst/>
              </a:rPr>
              <a:t>tội</a:t>
            </a:r>
            <a:r>
              <a:rPr lang="en-US" sz="4000" i="1" dirty="0">
                <a:solidFill>
                  <a:srgbClr val="FFFF00"/>
                </a:solidFill>
                <a:effectLst/>
              </a:rPr>
              <a:t> </a:t>
            </a:r>
            <a:r>
              <a:rPr lang="en-US" sz="4000" i="1" dirty="0" err="1">
                <a:solidFill>
                  <a:srgbClr val="FFFF00"/>
                </a:solidFill>
                <a:effectLst/>
              </a:rPr>
              <a:t>phạm</a:t>
            </a:r>
            <a:r>
              <a:rPr lang="en-US" sz="4000" i="1" dirty="0">
                <a:solidFill>
                  <a:srgbClr val="FFFF00"/>
                </a:solidFill>
                <a:effectLst/>
              </a:rPr>
              <a:t> </a:t>
            </a:r>
            <a:r>
              <a:rPr lang="en-US" sz="4000" i="1" dirty="0" err="1">
                <a:solidFill>
                  <a:srgbClr val="FFFF00"/>
                </a:solidFill>
                <a:effectLst/>
              </a:rPr>
              <a:t>công</a:t>
            </a:r>
            <a:r>
              <a:rPr lang="en-US" sz="4000" i="1" dirty="0">
                <a:solidFill>
                  <a:srgbClr val="FFFF00"/>
                </a:solidFill>
                <a:effectLst/>
              </a:rPr>
              <a:t> </a:t>
            </a:r>
            <a:r>
              <a:rPr lang="en-US" sz="4000" i="1" dirty="0" err="1">
                <a:solidFill>
                  <a:srgbClr val="FFFF00"/>
                </a:solidFill>
                <a:effectLst/>
              </a:rPr>
              <a:t>nghệ</a:t>
            </a:r>
            <a:r>
              <a:rPr lang="en-US" sz="4000" i="1" dirty="0">
                <a:solidFill>
                  <a:srgbClr val="FFFF00"/>
                </a:solidFill>
                <a:effectLst/>
              </a:rPr>
              <a:t> </a:t>
            </a:r>
            <a:r>
              <a:rPr lang="en-US" sz="4000" i="1" dirty="0" err="1">
                <a:solidFill>
                  <a:srgbClr val="FFFF00"/>
                </a:solidFill>
                <a:effectLst/>
              </a:rPr>
              <a:t>cao</a:t>
            </a:r>
            <a:r>
              <a:rPr lang="en-US" sz="4000" i="1" dirty="0">
                <a:solidFill>
                  <a:srgbClr val="FFFF00"/>
                </a:solidFill>
                <a:effectLst/>
              </a:rPr>
              <a:t>,...</a:t>
            </a:r>
            <a:endParaRPr lang="en-US" sz="4000" i="1" dirty="0">
              <a:solidFill>
                <a:srgbClr val="FFFF00"/>
              </a:solidFill>
            </a:endParaRPr>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1143000"/>
          </a:xfrm>
        </p:spPr>
        <p:txBody>
          <a:bodyPr/>
          <a:lstStyle/>
          <a:p>
            <a:r>
              <a:rPr lang="en-US" dirty="0" err="1">
                <a:effectLst/>
              </a:rPr>
              <a:t>Nhận</a:t>
            </a:r>
            <a:r>
              <a:rPr lang="en-US" dirty="0">
                <a:effectLst/>
              </a:rPr>
              <a:t> </a:t>
            </a:r>
            <a:r>
              <a:rPr lang="en-US" dirty="0" err="1">
                <a:effectLst/>
              </a:rPr>
              <a:t>diện</a:t>
            </a:r>
            <a:r>
              <a:rPr lang="en-US" dirty="0">
                <a:effectLst/>
              </a:rPr>
              <a:t> An </a:t>
            </a:r>
            <a:r>
              <a:rPr lang="en-US" dirty="0" err="1">
                <a:effectLst/>
              </a:rPr>
              <a:t>ninh</a:t>
            </a:r>
            <a:r>
              <a:rPr lang="en-US" dirty="0">
                <a:effectLst/>
              </a:rPr>
              <a:t> phi </a:t>
            </a:r>
            <a:r>
              <a:rPr lang="en-US" dirty="0" err="1">
                <a:effectLst/>
              </a:rPr>
              <a:t>truyền</a:t>
            </a:r>
            <a:r>
              <a:rPr lang="en-US" dirty="0">
                <a:effectLst/>
              </a:rPr>
              <a:t> </a:t>
            </a:r>
            <a:r>
              <a:rPr lang="en-US" dirty="0" err="1">
                <a:effectLst/>
              </a:rPr>
              <a:t>thống</a:t>
            </a:r>
            <a:endParaRPr lang="en-US" dirty="0"/>
          </a:p>
        </p:txBody>
      </p:sp>
      <p:sp>
        <p:nvSpPr>
          <p:cNvPr id="3" name="Rectangle 3"/>
          <p:cNvSpPr txBox="1">
            <a:spLocks noChangeArrowheads="1"/>
          </p:cNvSpPr>
          <p:nvPr/>
        </p:nvSpPr>
        <p:spPr bwMode="auto">
          <a:xfrm>
            <a:off x="152400" y="1336675"/>
            <a:ext cx="8839200" cy="53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eaLnBrk="1" hangingPunct="1">
              <a:spcBef>
                <a:spcPct val="20000"/>
              </a:spcBef>
              <a:buClr>
                <a:schemeClr val="hlink"/>
              </a:buClr>
              <a:buSzPct val="60000"/>
              <a:defRPr/>
            </a:pPr>
            <a:r>
              <a:rPr kumimoji="0" lang="en-US" sz="3600" b="0" i="1" u="none" strike="noStrike" kern="0" cap="none" spc="0" normalizeH="0" baseline="0" noProof="0" dirty="0">
                <a:ln>
                  <a:noFill/>
                </a:ln>
                <a:solidFill>
                  <a:srgbClr val="FFFF00"/>
                </a:solidFill>
                <a:effectLst/>
                <a:uLnTx/>
                <a:uFillTx/>
                <a:latin typeface="+mn-lt"/>
                <a:ea typeface="+mn-ea"/>
                <a:cs typeface="+mn-cs"/>
              </a:rPr>
              <a:t>- </a:t>
            </a:r>
            <a:r>
              <a:rPr kumimoji="0" lang="en-US" sz="3600" b="0" i="1" u="none" strike="noStrike" kern="0" cap="none" spc="0" normalizeH="0" baseline="0" noProof="0" dirty="0" err="1">
                <a:ln>
                  <a:noFill/>
                </a:ln>
                <a:solidFill>
                  <a:srgbClr val="FFFF00"/>
                </a:solidFill>
                <a:effectLst/>
                <a:uLnTx/>
                <a:uFillTx/>
                <a:latin typeface="+mn-lt"/>
                <a:ea typeface="+mn-ea"/>
                <a:cs typeface="+mn-cs"/>
              </a:rPr>
              <a:t>Là</a:t>
            </a:r>
            <a:r>
              <a:rPr kumimoji="0" lang="en-US" sz="3600" b="0" i="1" u="none" strike="noStrike" kern="0" cap="none" spc="0" normalizeH="0" baseline="0" noProof="0" dirty="0">
                <a:ln>
                  <a:noFill/>
                </a:ln>
                <a:solidFill>
                  <a:srgbClr val="FFFF00"/>
                </a:solidFill>
                <a:effectLst/>
                <a:uLnTx/>
                <a:uFillTx/>
                <a:latin typeface="+mn-lt"/>
                <a:ea typeface="+mn-ea"/>
                <a:cs typeface="+mn-cs"/>
              </a:rPr>
              <a:t> </a:t>
            </a:r>
            <a:r>
              <a:rPr kumimoji="0" lang="en-US" sz="3600" b="0" i="1" u="none" strike="noStrike" kern="0" cap="none" spc="0" normalizeH="0" baseline="0" noProof="0" dirty="0" err="1">
                <a:ln>
                  <a:noFill/>
                </a:ln>
                <a:solidFill>
                  <a:srgbClr val="FFFF00"/>
                </a:solidFill>
                <a:effectLst/>
                <a:uLnTx/>
                <a:uFillTx/>
                <a:latin typeface="+mn-lt"/>
                <a:ea typeface="+mn-ea"/>
                <a:cs typeface="+mn-cs"/>
              </a:rPr>
              <a:t>những</a:t>
            </a:r>
            <a:r>
              <a:rPr kumimoji="0" lang="en-US" sz="3600" b="0" i="1" u="none" strike="noStrike" kern="0" cap="none" spc="0" normalizeH="0" baseline="0" noProof="0" dirty="0">
                <a:ln>
                  <a:noFill/>
                </a:ln>
                <a:solidFill>
                  <a:srgbClr val="FFFF00"/>
                </a:solidFill>
                <a:effectLst/>
                <a:uLnTx/>
                <a:uFillTx/>
                <a:latin typeface="+mn-lt"/>
                <a:ea typeface="+mn-ea"/>
                <a:cs typeface="+mn-cs"/>
              </a:rPr>
              <a:t> </a:t>
            </a:r>
            <a:r>
              <a:rPr kumimoji="0" lang="en-US" sz="3600" b="0" i="1" u="none" strike="noStrike" kern="0" cap="none" spc="0" normalizeH="0" baseline="0" noProof="0" dirty="0" err="1">
                <a:ln>
                  <a:noFill/>
                </a:ln>
                <a:solidFill>
                  <a:srgbClr val="FFFF00"/>
                </a:solidFill>
                <a:effectLst/>
                <a:uLnTx/>
                <a:uFillTx/>
                <a:latin typeface="+mn-lt"/>
                <a:ea typeface="+mn-ea"/>
                <a:cs typeface="+mn-cs"/>
              </a:rPr>
              <a:t>vấn</a:t>
            </a:r>
            <a:r>
              <a:rPr kumimoji="0" lang="en-US" sz="3600" b="0" i="1" u="none" strike="noStrike" kern="0" cap="none" spc="0" normalizeH="0" baseline="0" noProof="0" dirty="0">
                <a:ln>
                  <a:noFill/>
                </a:ln>
                <a:solidFill>
                  <a:srgbClr val="FFFF00"/>
                </a:solidFill>
                <a:effectLst/>
                <a:uLnTx/>
                <a:uFillTx/>
                <a:latin typeface="+mn-lt"/>
                <a:ea typeface="+mn-ea"/>
                <a:cs typeface="+mn-cs"/>
              </a:rPr>
              <a:t> </a:t>
            </a:r>
            <a:r>
              <a:rPr kumimoji="0" lang="en-US" sz="3600" b="0" i="1" u="none" strike="noStrike" kern="0" cap="none" spc="0" normalizeH="0" baseline="0" noProof="0" dirty="0" err="1">
                <a:ln>
                  <a:noFill/>
                </a:ln>
                <a:solidFill>
                  <a:srgbClr val="FFFF00"/>
                </a:solidFill>
                <a:effectLst/>
                <a:uLnTx/>
                <a:uFillTx/>
                <a:latin typeface="+mn-lt"/>
                <a:ea typeface="+mn-ea"/>
                <a:cs typeface="+mn-cs"/>
              </a:rPr>
              <a:t>đề</a:t>
            </a:r>
            <a:r>
              <a:rPr lang="en-US" sz="3600" i="1" kern="0" dirty="0">
                <a:solidFill>
                  <a:srgbClr val="FFFF00"/>
                </a:solidFill>
                <a:latin typeface="+mn-lt"/>
              </a:rPr>
              <a:t> </a:t>
            </a:r>
            <a:r>
              <a:rPr lang="en-US" sz="3600" i="1" kern="0" dirty="0" err="1">
                <a:solidFill>
                  <a:srgbClr val="FFFF00"/>
                </a:solidFill>
                <a:latin typeface="+mn-lt"/>
              </a:rPr>
              <a:t>nằm</a:t>
            </a:r>
            <a:r>
              <a:rPr lang="en-US" sz="3600" i="1" kern="0" dirty="0">
                <a:solidFill>
                  <a:srgbClr val="FFFF00"/>
                </a:solidFill>
                <a:latin typeface="+mn-lt"/>
              </a:rPr>
              <a:t> </a:t>
            </a:r>
            <a:r>
              <a:rPr lang="en-US" sz="3600" i="1" kern="0" dirty="0" err="1">
                <a:solidFill>
                  <a:srgbClr val="FFFF00"/>
                </a:solidFill>
                <a:latin typeface="+mn-lt"/>
              </a:rPr>
              <a:t>ngoài</a:t>
            </a:r>
            <a:r>
              <a:rPr lang="en-US" sz="3600" i="1" kern="0" dirty="0">
                <a:solidFill>
                  <a:srgbClr val="FFFF00"/>
                </a:solidFill>
                <a:latin typeface="+mn-lt"/>
              </a:rPr>
              <a:t> </a:t>
            </a:r>
            <a:r>
              <a:rPr lang="en-US" sz="3600" i="1" kern="0" dirty="0" err="1">
                <a:solidFill>
                  <a:srgbClr val="FFFF00"/>
                </a:solidFill>
                <a:latin typeface="+mn-lt"/>
              </a:rPr>
              <a:t>vấn</a:t>
            </a:r>
            <a:r>
              <a:rPr lang="en-US" sz="3600" i="1" kern="0" dirty="0">
                <a:solidFill>
                  <a:srgbClr val="FFFF00"/>
                </a:solidFill>
                <a:latin typeface="+mn-lt"/>
              </a:rPr>
              <a:t> </a:t>
            </a:r>
            <a:r>
              <a:rPr lang="en-US" sz="3600" i="1" kern="0" dirty="0" err="1">
                <a:solidFill>
                  <a:srgbClr val="FFFF00"/>
                </a:solidFill>
                <a:latin typeface="+mn-lt"/>
              </a:rPr>
              <a:t>đề</a:t>
            </a:r>
            <a:r>
              <a:rPr lang="en-US" sz="3600" i="1" kern="0" dirty="0">
                <a:solidFill>
                  <a:srgbClr val="FFFF00"/>
                </a:solidFill>
                <a:latin typeface="+mn-lt"/>
              </a:rPr>
              <a:t> </a:t>
            </a:r>
            <a:r>
              <a:rPr lang="en-US" sz="3600" i="1" kern="0" dirty="0" err="1">
                <a:solidFill>
                  <a:srgbClr val="FFFF00"/>
                </a:solidFill>
                <a:latin typeface="+mn-lt"/>
              </a:rPr>
              <a:t>quân</a:t>
            </a:r>
            <a:r>
              <a:rPr lang="en-US" sz="3600" i="1" kern="0" dirty="0">
                <a:solidFill>
                  <a:srgbClr val="FFFF00"/>
                </a:solidFill>
                <a:latin typeface="+mn-lt"/>
              </a:rPr>
              <a:t> </a:t>
            </a:r>
            <a:r>
              <a:rPr lang="en-US" sz="3600" i="1" kern="0" dirty="0" err="1">
                <a:solidFill>
                  <a:srgbClr val="FFFF00"/>
                </a:solidFill>
                <a:latin typeface="+mn-lt"/>
              </a:rPr>
              <a:t>sự</a:t>
            </a:r>
            <a:endParaRPr lang="en-US" sz="3600" i="1" kern="0" dirty="0">
              <a:solidFill>
                <a:srgbClr val="FFFF00"/>
              </a:solidFill>
              <a:latin typeface="+mn-lt"/>
            </a:endParaRPr>
          </a:p>
          <a:p>
            <a:pPr lvl="0" eaLnBrk="1" hangingPunct="1">
              <a:spcBef>
                <a:spcPct val="20000"/>
              </a:spcBef>
              <a:buClr>
                <a:schemeClr val="hlink"/>
              </a:buClr>
              <a:buSzPct val="60000"/>
              <a:buFontTx/>
              <a:buChar char="-"/>
              <a:defRPr/>
            </a:pPr>
            <a:r>
              <a:rPr lang="en-US" sz="3600" i="1" kern="0" dirty="0" err="1">
                <a:solidFill>
                  <a:schemeClr val="tx1">
                    <a:lumMod val="95000"/>
                  </a:schemeClr>
                </a:solidFill>
                <a:latin typeface="+mn-lt"/>
              </a:rPr>
              <a:t>Thể</a:t>
            </a:r>
            <a:r>
              <a:rPr lang="en-US" sz="3600" i="1" kern="0" dirty="0">
                <a:solidFill>
                  <a:schemeClr val="tx1">
                    <a:lumMod val="95000"/>
                  </a:schemeClr>
                </a:solidFill>
                <a:latin typeface="+mn-lt"/>
              </a:rPr>
              <a:t> </a:t>
            </a:r>
            <a:r>
              <a:rPr lang="en-US" sz="3600" i="1" kern="0" dirty="0" err="1">
                <a:solidFill>
                  <a:schemeClr val="tx1">
                    <a:lumMod val="95000"/>
                  </a:schemeClr>
                </a:solidFill>
                <a:latin typeface="+mn-lt"/>
              </a:rPr>
              <a:t>hiện</a:t>
            </a:r>
            <a:r>
              <a:rPr lang="en-US" sz="3600" i="1" kern="0" dirty="0">
                <a:solidFill>
                  <a:schemeClr val="tx1">
                    <a:lumMod val="95000"/>
                  </a:schemeClr>
                </a:solidFill>
                <a:latin typeface="+mn-lt"/>
              </a:rPr>
              <a:t> </a:t>
            </a:r>
            <a:r>
              <a:rPr lang="en-US" sz="3600" i="1" kern="0" dirty="0" err="1">
                <a:solidFill>
                  <a:schemeClr val="tx1">
                    <a:lumMod val="95000"/>
                  </a:schemeClr>
                </a:solidFill>
                <a:latin typeface="+mn-lt"/>
              </a:rPr>
              <a:t>trên</a:t>
            </a:r>
            <a:r>
              <a:rPr lang="en-US" sz="3600" i="1" kern="0" dirty="0">
                <a:solidFill>
                  <a:schemeClr val="tx1">
                    <a:lumMod val="95000"/>
                  </a:schemeClr>
                </a:solidFill>
                <a:latin typeface="+mn-lt"/>
              </a:rPr>
              <a:t> </a:t>
            </a:r>
            <a:r>
              <a:rPr lang="en-US" sz="3600" i="1" kern="0" dirty="0" err="1">
                <a:solidFill>
                  <a:schemeClr val="tx1">
                    <a:lumMod val="95000"/>
                  </a:schemeClr>
                </a:solidFill>
                <a:latin typeface="+mn-lt"/>
              </a:rPr>
              <a:t>nhiều</a:t>
            </a:r>
            <a:r>
              <a:rPr lang="en-US" sz="3600" i="1" kern="0" dirty="0">
                <a:solidFill>
                  <a:schemeClr val="tx1">
                    <a:lumMod val="95000"/>
                  </a:schemeClr>
                </a:solidFill>
                <a:latin typeface="+mn-lt"/>
              </a:rPr>
              <a:t> </a:t>
            </a:r>
            <a:r>
              <a:rPr lang="en-US" sz="3600" i="1" kern="0" dirty="0" err="1">
                <a:solidFill>
                  <a:schemeClr val="tx1">
                    <a:lumMod val="95000"/>
                  </a:schemeClr>
                </a:solidFill>
                <a:latin typeface="+mn-lt"/>
              </a:rPr>
              <a:t>lĩnh</a:t>
            </a:r>
            <a:r>
              <a:rPr lang="en-US" sz="3600" i="1" kern="0" dirty="0">
                <a:solidFill>
                  <a:schemeClr val="tx1">
                    <a:lumMod val="95000"/>
                  </a:schemeClr>
                </a:solidFill>
                <a:latin typeface="+mn-lt"/>
              </a:rPr>
              <a:t> </a:t>
            </a:r>
            <a:r>
              <a:rPr lang="en-US" sz="3600" i="1" kern="0" dirty="0" err="1">
                <a:solidFill>
                  <a:schemeClr val="tx1">
                    <a:lumMod val="95000"/>
                  </a:schemeClr>
                </a:solidFill>
                <a:latin typeface="+mn-lt"/>
              </a:rPr>
              <a:t>vực</a:t>
            </a:r>
            <a:r>
              <a:rPr lang="en-US" sz="3600" i="1" kern="0" dirty="0">
                <a:solidFill>
                  <a:schemeClr val="tx1">
                    <a:lumMod val="95000"/>
                  </a:schemeClr>
                </a:solidFill>
                <a:latin typeface="+mn-lt"/>
              </a:rPr>
              <a:t>, </a:t>
            </a:r>
            <a:r>
              <a:rPr lang="en-US" sz="3600" i="1" kern="0" dirty="0" err="1">
                <a:solidFill>
                  <a:schemeClr val="tx1">
                    <a:lumMod val="95000"/>
                  </a:schemeClr>
                </a:solidFill>
                <a:latin typeface="+mn-lt"/>
              </a:rPr>
              <a:t>trong</a:t>
            </a:r>
            <a:r>
              <a:rPr lang="en-US" sz="3600" i="1" kern="0" dirty="0">
                <a:solidFill>
                  <a:schemeClr val="tx1">
                    <a:lumMod val="95000"/>
                  </a:schemeClr>
                </a:solidFill>
                <a:latin typeface="+mn-lt"/>
              </a:rPr>
              <a:t> </a:t>
            </a:r>
            <a:r>
              <a:rPr lang="en-US" sz="3600" i="1" kern="0" dirty="0" err="1">
                <a:solidFill>
                  <a:schemeClr val="tx1">
                    <a:lumMod val="95000"/>
                  </a:schemeClr>
                </a:solidFill>
                <a:latin typeface="+mn-lt"/>
              </a:rPr>
              <a:t>bối</a:t>
            </a:r>
            <a:r>
              <a:rPr lang="en-US" sz="3600" i="1" kern="0" dirty="0">
                <a:solidFill>
                  <a:schemeClr val="tx1">
                    <a:lumMod val="95000"/>
                  </a:schemeClr>
                </a:solidFill>
                <a:latin typeface="+mn-lt"/>
              </a:rPr>
              <a:t> </a:t>
            </a:r>
            <a:r>
              <a:rPr lang="en-US" sz="3600" i="1" kern="0" dirty="0" err="1">
                <a:solidFill>
                  <a:schemeClr val="tx1">
                    <a:lumMod val="95000"/>
                  </a:schemeClr>
                </a:solidFill>
                <a:latin typeface="+mn-lt"/>
              </a:rPr>
              <a:t>cảnh</a:t>
            </a:r>
            <a:r>
              <a:rPr lang="en-US" sz="3600" i="1" kern="0" dirty="0">
                <a:solidFill>
                  <a:schemeClr val="tx1">
                    <a:lumMod val="95000"/>
                  </a:schemeClr>
                </a:solidFill>
                <a:latin typeface="+mn-lt"/>
              </a:rPr>
              <a:t> </a:t>
            </a:r>
            <a:r>
              <a:rPr lang="en-US" sz="3600" i="1" kern="0" dirty="0" err="1">
                <a:solidFill>
                  <a:schemeClr val="tx1">
                    <a:lumMod val="95000"/>
                  </a:schemeClr>
                </a:solidFill>
                <a:latin typeface="+mn-lt"/>
              </a:rPr>
              <a:t>liên</a:t>
            </a:r>
            <a:r>
              <a:rPr lang="en-US" sz="3600" i="1" kern="0" dirty="0">
                <a:solidFill>
                  <a:schemeClr val="tx1">
                    <a:lumMod val="95000"/>
                  </a:schemeClr>
                </a:solidFill>
                <a:latin typeface="+mn-lt"/>
              </a:rPr>
              <a:t> </a:t>
            </a:r>
            <a:r>
              <a:rPr lang="en-US" sz="3600" i="1" kern="0" dirty="0" err="1">
                <a:solidFill>
                  <a:schemeClr val="tx1">
                    <a:lumMod val="95000"/>
                  </a:schemeClr>
                </a:solidFill>
                <a:latin typeface="+mn-lt"/>
              </a:rPr>
              <a:t>kết</a:t>
            </a:r>
            <a:r>
              <a:rPr lang="en-US" sz="3600" i="1" kern="0" dirty="0">
                <a:solidFill>
                  <a:schemeClr val="tx1">
                    <a:lumMod val="95000"/>
                  </a:schemeClr>
                </a:solidFill>
                <a:latin typeface="+mn-lt"/>
              </a:rPr>
              <a:t> </a:t>
            </a:r>
            <a:r>
              <a:rPr lang="en-US" sz="3600" i="1" kern="0" dirty="0" err="1">
                <a:solidFill>
                  <a:schemeClr val="tx1">
                    <a:lumMod val="95000"/>
                  </a:schemeClr>
                </a:solidFill>
                <a:latin typeface="+mn-lt"/>
              </a:rPr>
              <a:t>quốc</a:t>
            </a:r>
            <a:r>
              <a:rPr lang="en-US" sz="3600" i="1" kern="0" dirty="0">
                <a:solidFill>
                  <a:schemeClr val="tx1">
                    <a:lumMod val="95000"/>
                  </a:schemeClr>
                </a:solidFill>
                <a:latin typeface="+mn-lt"/>
              </a:rPr>
              <a:t> </a:t>
            </a:r>
            <a:r>
              <a:rPr lang="en-US" sz="3600" i="1" kern="0" dirty="0" err="1">
                <a:solidFill>
                  <a:schemeClr val="tx1">
                    <a:lumMod val="95000"/>
                  </a:schemeClr>
                </a:solidFill>
                <a:latin typeface="+mn-lt"/>
              </a:rPr>
              <a:t>tế</a:t>
            </a:r>
            <a:endParaRPr lang="en-US" sz="3600" i="1" kern="0" dirty="0">
              <a:solidFill>
                <a:schemeClr val="tx1">
                  <a:lumMod val="95000"/>
                </a:schemeClr>
              </a:solidFill>
              <a:latin typeface="+mn-lt"/>
            </a:endParaRPr>
          </a:p>
          <a:p>
            <a:pPr lvl="0" eaLnBrk="1" hangingPunct="1">
              <a:spcBef>
                <a:spcPct val="20000"/>
              </a:spcBef>
              <a:buClr>
                <a:schemeClr val="hlink"/>
              </a:buClr>
              <a:buSzPct val="60000"/>
              <a:buFontTx/>
              <a:buChar char="-"/>
              <a:defRPr/>
            </a:pPr>
            <a:r>
              <a:rPr lang="en-US" sz="3600" i="1" kern="0" dirty="0">
                <a:solidFill>
                  <a:srgbClr val="FFFF00"/>
                </a:solidFill>
                <a:latin typeface="+mn-lt"/>
              </a:rPr>
              <a:t> </a:t>
            </a:r>
            <a:r>
              <a:rPr lang="en-US" sz="3600" i="1" kern="0" dirty="0" err="1">
                <a:solidFill>
                  <a:srgbClr val="FFFF00"/>
                </a:solidFill>
                <a:latin typeface="+mn-lt"/>
              </a:rPr>
              <a:t>Có</a:t>
            </a:r>
            <a:r>
              <a:rPr lang="en-US" sz="3600" i="1" kern="0" dirty="0">
                <a:solidFill>
                  <a:srgbClr val="FFFF00"/>
                </a:solidFill>
                <a:latin typeface="+mn-lt"/>
              </a:rPr>
              <a:t> </a:t>
            </a:r>
            <a:r>
              <a:rPr lang="en-US" sz="3600" i="1" kern="0" dirty="0" err="1">
                <a:solidFill>
                  <a:srgbClr val="FFFF00"/>
                </a:solidFill>
                <a:latin typeface="+mn-lt"/>
              </a:rPr>
              <a:t>tính</a:t>
            </a:r>
            <a:r>
              <a:rPr lang="en-US" sz="3600" i="1" kern="0" dirty="0">
                <a:solidFill>
                  <a:srgbClr val="FFFF00"/>
                </a:solidFill>
                <a:latin typeface="+mn-lt"/>
              </a:rPr>
              <a:t> </a:t>
            </a:r>
            <a:r>
              <a:rPr lang="en-US" sz="3600" i="1" kern="0" dirty="0" err="1">
                <a:solidFill>
                  <a:srgbClr val="FFFF00"/>
                </a:solidFill>
                <a:latin typeface="+mn-lt"/>
              </a:rPr>
              <a:t>chất</a:t>
            </a:r>
            <a:r>
              <a:rPr lang="en-US" sz="3600" i="1" kern="0" dirty="0">
                <a:solidFill>
                  <a:srgbClr val="FFFF00"/>
                </a:solidFill>
                <a:latin typeface="+mn-lt"/>
              </a:rPr>
              <a:t> </a:t>
            </a:r>
            <a:r>
              <a:rPr lang="en-US" sz="3600" i="1" kern="0" dirty="0" err="1">
                <a:solidFill>
                  <a:srgbClr val="FFFF00"/>
                </a:solidFill>
                <a:latin typeface="+mn-lt"/>
              </a:rPr>
              <a:t>phức</a:t>
            </a:r>
            <a:r>
              <a:rPr lang="en-US" sz="3600" i="1" kern="0" dirty="0">
                <a:solidFill>
                  <a:srgbClr val="FFFF00"/>
                </a:solidFill>
                <a:latin typeface="+mn-lt"/>
              </a:rPr>
              <a:t> </a:t>
            </a:r>
            <a:r>
              <a:rPr kumimoji="0" lang="en-US" sz="3600" b="0" i="1" u="none" strike="noStrike" kern="0" cap="none" spc="0" normalizeH="0" baseline="0" noProof="0" dirty="0" err="1">
                <a:ln>
                  <a:noFill/>
                </a:ln>
                <a:solidFill>
                  <a:srgbClr val="FFFF00"/>
                </a:solidFill>
                <a:effectLst/>
                <a:uLnTx/>
                <a:uFillTx/>
                <a:latin typeface="+mn-lt"/>
                <a:ea typeface="+mn-ea"/>
                <a:cs typeface="+mn-cs"/>
              </a:rPr>
              <a:t>tạp</a:t>
            </a:r>
            <a:r>
              <a:rPr kumimoji="0" lang="en-US" sz="3600" b="0" i="1" u="none" strike="noStrike" kern="0" cap="none" spc="0" normalizeH="0" baseline="0" noProof="0" dirty="0">
                <a:ln>
                  <a:noFill/>
                </a:ln>
                <a:solidFill>
                  <a:srgbClr val="FFFF00"/>
                </a:solidFill>
                <a:effectLst/>
                <a:uLnTx/>
                <a:uFillTx/>
                <a:latin typeface="+mn-lt"/>
                <a:ea typeface="+mn-ea"/>
                <a:cs typeface="+mn-cs"/>
              </a:rPr>
              <a:t>, </a:t>
            </a:r>
            <a:r>
              <a:rPr kumimoji="0" lang="en-US" sz="3600" b="0" i="1" u="none" strike="noStrike" kern="0" cap="none" spc="0" normalizeH="0" baseline="0" noProof="0" dirty="0" err="1">
                <a:ln>
                  <a:noFill/>
                </a:ln>
                <a:solidFill>
                  <a:srgbClr val="FFFF00"/>
                </a:solidFill>
                <a:effectLst/>
                <a:uLnTx/>
                <a:uFillTx/>
                <a:latin typeface="+mn-lt"/>
                <a:ea typeface="+mn-ea"/>
                <a:cs typeface="+mn-cs"/>
              </a:rPr>
              <a:t>diễn</a:t>
            </a:r>
            <a:r>
              <a:rPr kumimoji="0" lang="en-US" sz="3600" b="0" i="1" u="none" strike="noStrike" kern="0" cap="none" spc="0" normalizeH="0" baseline="0" noProof="0" dirty="0">
                <a:ln>
                  <a:noFill/>
                </a:ln>
                <a:solidFill>
                  <a:srgbClr val="FFFF00"/>
                </a:solidFill>
                <a:effectLst/>
                <a:uLnTx/>
                <a:uFillTx/>
                <a:latin typeface="+mn-lt"/>
                <a:ea typeface="+mn-ea"/>
                <a:cs typeface="+mn-cs"/>
              </a:rPr>
              <a:t> </a:t>
            </a:r>
            <a:r>
              <a:rPr kumimoji="0" lang="en-US" sz="3600" b="0" i="1" u="none" strike="noStrike" kern="0" cap="none" spc="0" normalizeH="0" baseline="0" noProof="0" dirty="0" err="1">
                <a:ln>
                  <a:noFill/>
                </a:ln>
                <a:solidFill>
                  <a:srgbClr val="FFFF00"/>
                </a:solidFill>
                <a:effectLst/>
                <a:uLnTx/>
                <a:uFillTx/>
                <a:latin typeface="+mn-lt"/>
                <a:ea typeface="+mn-ea"/>
                <a:cs typeface="+mn-cs"/>
              </a:rPr>
              <a:t>biễn</a:t>
            </a:r>
            <a:r>
              <a:rPr kumimoji="0" lang="en-US" sz="3600" b="0" i="1" u="none" strike="noStrike" kern="0" cap="none" spc="0" normalizeH="0" baseline="0" noProof="0" dirty="0">
                <a:ln>
                  <a:noFill/>
                </a:ln>
                <a:solidFill>
                  <a:srgbClr val="FFFF00"/>
                </a:solidFill>
                <a:effectLst/>
                <a:uLnTx/>
                <a:uFillTx/>
                <a:latin typeface="+mn-lt"/>
                <a:ea typeface="+mn-ea"/>
                <a:cs typeface="+mn-cs"/>
              </a:rPr>
              <a:t> </a:t>
            </a:r>
            <a:r>
              <a:rPr kumimoji="0" lang="en-US" sz="3600" b="0" i="1" u="none" strike="noStrike" kern="0" cap="none" spc="0" normalizeH="0" baseline="0" noProof="0" dirty="0" err="1">
                <a:ln>
                  <a:noFill/>
                </a:ln>
                <a:solidFill>
                  <a:srgbClr val="FFFF00"/>
                </a:solidFill>
                <a:effectLst/>
                <a:uLnTx/>
                <a:uFillTx/>
                <a:latin typeface="+mn-lt"/>
                <a:ea typeface="+mn-ea"/>
                <a:cs typeface="+mn-cs"/>
              </a:rPr>
              <a:t>khó</a:t>
            </a:r>
            <a:r>
              <a:rPr kumimoji="0" lang="en-US" sz="3600" b="0" i="1" u="none" strike="noStrike" kern="0" cap="none" spc="0" normalizeH="0" baseline="0" noProof="0" dirty="0">
                <a:ln>
                  <a:noFill/>
                </a:ln>
                <a:solidFill>
                  <a:srgbClr val="FFFF00"/>
                </a:solidFill>
                <a:effectLst/>
                <a:uLnTx/>
                <a:uFillTx/>
                <a:latin typeface="+mn-lt"/>
                <a:ea typeface="+mn-ea"/>
                <a:cs typeface="+mn-cs"/>
              </a:rPr>
              <a:t> </a:t>
            </a:r>
            <a:r>
              <a:rPr kumimoji="0" lang="en-US" sz="3600" b="0" i="1" u="none" strike="noStrike" kern="0" cap="none" spc="0" normalizeH="0" baseline="0" noProof="0" dirty="0" err="1">
                <a:ln>
                  <a:noFill/>
                </a:ln>
                <a:solidFill>
                  <a:srgbClr val="FFFF00"/>
                </a:solidFill>
                <a:effectLst/>
                <a:uLnTx/>
                <a:uFillTx/>
                <a:latin typeface="+mn-lt"/>
                <a:ea typeface="+mn-ea"/>
                <a:cs typeface="+mn-cs"/>
              </a:rPr>
              <a:t>lường</a:t>
            </a:r>
            <a:endParaRPr lang="en-US" sz="3600" i="1" kern="0" dirty="0">
              <a:solidFill>
                <a:srgbClr val="FFFF00"/>
              </a:solidFill>
              <a:latin typeface="+mn-lt"/>
            </a:endParaRPr>
          </a:p>
          <a:p>
            <a:pPr lvl="0" eaLnBrk="1" hangingPunct="1">
              <a:spcBef>
                <a:spcPct val="20000"/>
              </a:spcBef>
              <a:buClr>
                <a:schemeClr val="hlink"/>
              </a:buClr>
              <a:buSzPct val="60000"/>
              <a:defRPr/>
            </a:pP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Có</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ảnh</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hưởng</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lớn</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đe</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dọa</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đến</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an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ninh</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quốc</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gia</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đến</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cộng</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đồng</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người</a:t>
            </a:r>
            <a:r>
              <a:rPr lang="en-US" sz="3600" i="1" kern="0" dirty="0">
                <a:solidFill>
                  <a:schemeClr val="tx1">
                    <a:lumMod val="95000"/>
                  </a:schemeClr>
                </a:solidFill>
                <a:latin typeface="+mn-lt"/>
              </a:rPr>
              <a:t> </a:t>
            </a:r>
            <a:r>
              <a:rPr lang="en-US" sz="3600" i="1" kern="0" dirty="0" err="1">
                <a:solidFill>
                  <a:schemeClr val="tx1">
                    <a:lumMod val="95000"/>
                  </a:schemeClr>
                </a:solidFill>
                <a:latin typeface="+mn-lt"/>
              </a:rPr>
              <a:t>không</a:t>
            </a:r>
            <a:r>
              <a:rPr lang="en-US" sz="3600" i="1" kern="0" dirty="0">
                <a:solidFill>
                  <a:schemeClr val="tx1">
                    <a:lumMod val="95000"/>
                  </a:schemeClr>
                </a:solidFill>
                <a:latin typeface="+mn-lt"/>
              </a:rPr>
              <a:t> </a:t>
            </a:r>
            <a:r>
              <a:rPr lang="en-US" sz="3600" i="1" kern="0" dirty="0" err="1">
                <a:solidFill>
                  <a:schemeClr val="tx1">
                    <a:lumMod val="95000"/>
                  </a:schemeClr>
                </a:solidFill>
                <a:latin typeface="+mn-lt"/>
              </a:rPr>
              <a:t>chỉ</a:t>
            </a:r>
            <a:r>
              <a:rPr lang="en-US" sz="3600" i="1" kern="0" dirty="0">
                <a:solidFill>
                  <a:schemeClr val="tx1">
                    <a:lumMod val="95000"/>
                  </a:schemeClr>
                </a:solidFill>
                <a:latin typeface="+mn-lt"/>
              </a:rPr>
              <a:t> </a:t>
            </a:r>
            <a:r>
              <a:rPr lang="en-US" sz="3600" i="1" kern="0" dirty="0" err="1">
                <a:solidFill>
                  <a:schemeClr val="tx1">
                    <a:lumMod val="95000"/>
                  </a:schemeClr>
                </a:solidFill>
                <a:latin typeface="+mn-lt"/>
              </a:rPr>
              <a:t>trong</a:t>
            </a:r>
            <a:r>
              <a:rPr lang="en-US" sz="3600" i="1" kern="0" dirty="0">
                <a:solidFill>
                  <a:schemeClr val="tx1">
                    <a:lumMod val="95000"/>
                  </a:schemeClr>
                </a:solidFill>
                <a:latin typeface="+mn-lt"/>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phạm</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vi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một</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hoặc</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một</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số</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nước</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mà</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còn</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đe</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dọa</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đến</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toàn</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thể</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nhân</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r>
              <a:rPr kumimoji="0" lang="en-US" sz="3600" b="0" i="1" u="none" strike="noStrike" kern="0" cap="none" spc="0" normalizeH="0" baseline="0" noProof="0" dirty="0" err="1">
                <a:ln>
                  <a:noFill/>
                </a:ln>
                <a:solidFill>
                  <a:schemeClr val="tx1">
                    <a:lumMod val="95000"/>
                  </a:schemeClr>
                </a:solidFill>
                <a:effectLst/>
                <a:uLnTx/>
                <a:uFillTx/>
                <a:latin typeface="+mn-lt"/>
                <a:ea typeface="+mn-ea"/>
                <a:cs typeface="+mn-cs"/>
              </a:rPr>
              <a:t>loại</a:t>
            </a:r>
            <a:r>
              <a:rPr kumimoji="0" lang="en-US" sz="3600" b="0" i="1" u="none" strike="noStrike" kern="0" cap="none" spc="0" normalizeH="0" baseline="0" noProof="0" dirty="0">
                <a:ln>
                  <a:noFill/>
                </a:ln>
                <a:solidFill>
                  <a:schemeClr val="tx1">
                    <a:lumMod val="95000"/>
                  </a:schemeClr>
                </a:solidFill>
                <a:effectLst/>
                <a:uLnTx/>
                <a:uFillTx/>
                <a:latin typeface="+mn-lt"/>
                <a:ea typeface="+mn-ea"/>
                <a:cs typeface="+mn-cs"/>
              </a:rPr>
              <a:t>. </a:t>
            </a:r>
            <a:endParaRPr kumimoji="0" lang="en-US" sz="3600" b="0" i="0" u="none" strike="noStrike" kern="0" cap="none" spc="0" normalizeH="0" baseline="0" noProof="0" dirty="0">
              <a:ln>
                <a:noFill/>
              </a:ln>
              <a:solidFill>
                <a:schemeClr val="tx1">
                  <a:lumMod val="95000"/>
                </a:schemeClr>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0" i="1">
                <a:effectLst/>
              </a:rPr>
              <a:t>(1) An ninh mạng:</a:t>
            </a:r>
            <a:endParaRPr lang="en-US">
              <a:effectLst/>
            </a:endParaRPr>
          </a:p>
        </p:txBody>
      </p:sp>
      <p:sp>
        <p:nvSpPr>
          <p:cNvPr id="3" name="TextBox 2"/>
          <p:cNvSpPr txBox="1"/>
          <p:nvPr/>
        </p:nvSpPr>
        <p:spPr>
          <a:xfrm>
            <a:off x="381000" y="1295400"/>
            <a:ext cx="8763000" cy="5693866"/>
          </a:xfrm>
          <a:prstGeom prst="rect">
            <a:avLst/>
          </a:prstGeom>
          <a:noFill/>
        </p:spPr>
        <p:txBody>
          <a:bodyPr wrap="square" rtlCol="0">
            <a:spAutoFit/>
          </a:bodyPr>
          <a:lstStyle/>
          <a:p>
            <a:pPr algn="just"/>
            <a:r>
              <a:rPr lang="en-US" sz="3600" b="1"/>
              <a:t>An ninh mạng là lĩnh vực có nhiệm vụ bảo vệ các thông tin cá nhân của bạn và những hoạt động liên quan đến chiếc máy tính của bạn bằng cách phát hiện, ngăn chặn và ứng phó với các cuộc tấn công từ các hành vi trộm cắp hoặc làm hư hỏng phần cứng , phần mềm hoặc các dữ liệu, cũng như từ sự gián đoạn hoặc chuyển lạc hướng của các dịch vụ được cung cấp.</a:t>
            </a:r>
            <a:endParaRPr lang="en-US" sz="3600"/>
          </a:p>
          <a:p>
            <a:r>
              <a:rPr lang="en-US" sz="4000"/>
              <a:t>	</a:t>
            </a:r>
            <a:endParaRPr lang="en-US" sz="4000" b="1"/>
          </a:p>
        </p:txBody>
      </p:sp>
    </p:spTree>
    <p:extLst>
      <p:ext uri="{BB962C8B-B14F-4D97-AF65-F5344CB8AC3E}">
        <p14:creationId xmlns:p14="http://schemas.microsoft.com/office/powerpoint/2010/main" val="2087294549"/>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457200" y="277813"/>
            <a:ext cx="8229600" cy="6199187"/>
          </a:xfrm>
        </p:spPr>
        <p:txBody>
          <a:bodyPr/>
          <a:lstStyle/>
          <a:p>
            <a:br>
              <a:rPr lang="en-US" sz="2000">
                <a:effectLst/>
              </a:rPr>
            </a:br>
            <a:br>
              <a:rPr lang="en-US" sz="3600">
                <a:effectLst/>
              </a:rPr>
            </a:br>
            <a:endParaRPr lang="en-US" altLang="en-US" sz="3600" dirty="0">
              <a:effectLst/>
            </a:endParaRPr>
          </a:p>
        </p:txBody>
      </p:sp>
      <p:sp>
        <p:nvSpPr>
          <p:cNvPr id="2" name="Rectangle 1"/>
          <p:cNvSpPr/>
          <p:nvPr/>
        </p:nvSpPr>
        <p:spPr>
          <a:xfrm>
            <a:off x="76200" y="304801"/>
            <a:ext cx="8839200" cy="6247864"/>
          </a:xfrm>
          <a:prstGeom prst="rect">
            <a:avLst/>
          </a:prstGeom>
        </p:spPr>
        <p:txBody>
          <a:bodyPr wrap="square">
            <a:spAutoFit/>
          </a:bodyPr>
          <a:lstStyle/>
          <a:p>
            <a:pPr algn="ctr"/>
            <a:r>
              <a:rPr lang="vi-VN" sz="4000"/>
              <a:t>Luật An ninh mạng vừa được thông qua có những quy định chi tiết về hoạt động bảo vệ an ninh quốc gia và bảo đảm trật tự, an toàn xã hội trên không gian mạng. Tuy nhiên, nhiều đối tượng xấu, phản động đã liên tục tung tin đồn thất thiệt, bóp méo sự thật, làm nhiễu loạn thông tin khiến nhiều người hiểu sai về mục đích của Luật An ninh mạng. </a:t>
            </a:r>
            <a:br>
              <a:rPr lang="en-US" sz="4000"/>
            </a:br>
            <a:endParaRPr lang="en-US" sz="4000"/>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2"/>
            <a:ext cx="8382000" cy="6580187"/>
          </a:xfrm>
        </p:spPr>
        <p:txBody>
          <a:bodyPr/>
          <a:lstStyle/>
          <a:p>
            <a:r>
              <a:rPr lang="vi-VN" sz="4000"/>
              <a:t>Luật này gồm bảy chương, 43 điều quy định về hoạt động bảo vệ an ninh quốc gia và bảo đảm trật tự, an toàn xã hội trên không gian mạng; trách nhiệm của cơ quan, tổ chức, cá nhân có liên quan.</a:t>
            </a:r>
            <a:br>
              <a:rPr lang="en-US" sz="4000"/>
            </a:br>
            <a:endParaRPr lang="en-US" sz="4000"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2"/>
            <a:ext cx="8686800" cy="6580187"/>
          </a:xfrm>
        </p:spPr>
        <p:txBody>
          <a:bodyPr/>
          <a:lstStyle/>
          <a:p>
            <a:r>
              <a:rPr lang="vi-VN" sz="3600">
                <a:effectLst/>
              </a:rPr>
              <a:t>Các hành vi bị cấm</a:t>
            </a:r>
            <a:br>
              <a:rPr lang="en-US" sz="3600">
                <a:effectLst/>
              </a:rPr>
            </a:br>
            <a:r>
              <a:rPr lang="vi-VN" sz="3600">
                <a:effectLst/>
              </a:rPr>
              <a:t>Người dùng bị cấm sử dụng không gian mạng để thực hiện các hành vi:</a:t>
            </a:r>
            <a:br>
              <a:rPr lang="en-US" sz="3600">
                <a:effectLst/>
              </a:rPr>
            </a:br>
            <a:r>
              <a:rPr lang="vi-VN" sz="3600">
                <a:effectLst/>
              </a:rPr>
              <a:t>Tổ chức, hoạt động, cấu kết, xúi giục, mua chuộc, lừa gạt, lôi kéo, đào tạo, huấn luyện người chống nhà nước; xuyên tạc lịch sử, phủ nhận thành tựu cách mạng, phá hoại khối đại đoàn kết toàn dân tộc, xúc phạm tôn giáo, phân biệt đối xử về giới, phân biệt chủng tộc;….</a:t>
            </a:r>
            <a:br>
              <a:rPr lang="en-US" sz="3600">
                <a:effectLst/>
              </a:rPr>
            </a:br>
            <a:endParaRPr lang="en-US" sz="3600" dirty="0">
              <a:solidFill>
                <a:srgbClr val="FFFF00"/>
              </a:solidFill>
            </a:endParaRPr>
          </a:p>
        </p:txBody>
      </p:sp>
    </p:spTree>
  </p:cSld>
  <p:clrMapOvr>
    <a:masterClrMapping/>
  </p:clrMapOvr>
  <p:transition>
    <p:wipe dir="d"/>
  </p:transition>
</p:sld>
</file>

<file path=ppt/theme/theme1.xml><?xml version="1.0" encoding="utf-8"?>
<a:theme xmlns:a="http://schemas.openxmlformats.org/drawingml/2006/main" name="Maple">
  <a:themeElements>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Maple</Template>
  <TotalTime>1459</TotalTime>
  <Words>1505</Words>
  <Application>Microsoft Office PowerPoint</Application>
  <PresentationFormat>On-screen Show (4:3)</PresentationFormat>
  <Paragraphs>75</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Times New Roman</vt:lpstr>
      <vt:lpstr>Wingdings</vt:lpstr>
      <vt:lpstr>Maple</vt:lpstr>
      <vt:lpstr>PowerPoint Presentation</vt:lpstr>
      <vt:lpstr>PowerPoint Presentation</vt:lpstr>
      <vt:lpstr>PowerPoint Presentation</vt:lpstr>
      <vt:lpstr>Một số vấn đề được đề cập như là AN PTT -  cạn kiệt tài nguyên,  -  biến đổi khí hậu, thảm họa thiên tai -  ô nhiễm môi trường, dịch bệnh -  khủng bố, ma túy, tội phạm xuyên     quốc gia, buôn bán phụ nữ và trẻ em  -  buôn lậu vũ khí, rửa tiền -  tội phạm kinh tế quốc tế -  tội phạm công nghệ cao,...</vt:lpstr>
      <vt:lpstr>Nhận diện An ninh phi truyền thống</vt:lpstr>
      <vt:lpstr>(1) An ninh mạng:</vt:lpstr>
      <vt:lpstr>  </vt:lpstr>
      <vt:lpstr>Luật này gồm bảy chương, 43 điều quy định về hoạt động bảo vệ an ninh quốc gia và bảo đảm trật tự, an toàn xã hội trên không gian mạng; trách nhiệm của cơ quan, tổ chức, cá nhân có liên quan. </vt:lpstr>
      <vt:lpstr>Các hành vi bị cấm Người dùng bị cấm sử dụng không gian mạng để thực hiện các hành vi: Tổ chức, hoạt động, cấu kết, xúi giục, mua chuộc, lừa gạt, lôi kéo, đào tạo, huấn luyện người chống nhà nước; xuyên tạc lịch sử, phủ nhận thành tựu cách mạng, phá hoại khối đại đoàn kết toàn dân tộc, xúc phạm tôn giáo, phân biệt đối xử về giới, phân biệt chủng tộc;…. </vt:lpstr>
      <vt:lpstr>Thông tin sai sự thật gây hoang mang trong nhân dân, gây thiệt hại cho các hoạt động kinh tế - xã hội, gây khó khăn cho hoạt động của cơ quan nhà nước hoặc người thi hành công vụ, xâm phạm quyền và lợi ích hợp pháp của tổ chức, cá nhân khác. Hoạt động mại dâm, tệ nạn xã hội, mua bán người; đăng tải thông tin dâm ô, đồi trụy, tội ác; phá hoại thuần phong, mỹ tục của dân tộc, đạo đức xã hội, sức khỏe cộng đồng,… </vt:lpstr>
      <vt:lpstr>Doanh nghiệp nước ngoài phải lưu trữ dữ liệu tại Việt Nam Doanh nghiệp trong và ngoài nước khi cung cấp dịch vụ trên mạng viễn thông, mạng internet tại Việt Nam phải xác thực thông tin khi người dùng đăng ký tài khoản số; bảo mật thông tin, tài khoản của người dùng. </vt:lpstr>
      <vt:lpstr>PowerPoint Presentation</vt:lpstr>
      <vt:lpstr>PowerPoint Presentation</vt:lpstr>
      <vt:lpstr>PowerPoint Presentation</vt:lpstr>
      <vt:lpstr>PowerPoint Presentation</vt:lpstr>
      <vt:lpstr>PowerPoint Presentation</vt:lpstr>
      <vt:lpstr> Những năm gần đây xảy ra rất nghiêm trọng, hành vi ngày càng tàn bạo, gây thiệt hại nặng nề đến con người, tài sản, đe dọa nghiêm trọng an ninh quốc gia và cộng đồng quốc tế (từ năm 2010 đến nay, thế giới xảy ra 5.989 vụ, làm chết khoảng 54.000 người, bị thương 80.900 người; so với năm 2010, đến năm 2015 tăng 143%, đến 2016 tăng 195%, đến 9 tháng đầu năm 2017 tăng 213%). </vt:lpstr>
      <vt:lpstr>Các đối tượng khủng bố có ở 162 quốc gia; mục tiêu chính là tấn công vào các cơ quan chính phủ, quân sự, ngoại giao, sân bay.</vt:lpstr>
      <vt:lpstr> </vt:lpstr>
      <vt:lpstr>.</vt:lpstr>
      <vt:lpstr> Tội phạm sử dụng công nghệ cao xâm phạm ANQG </vt:lpstr>
      <vt:lpstr>Chúng kết hợp nhiều thủ đoạn tinh vi, như khai thác các tính năng cá nhân hóa và tính năng tương tác của mạng xã hội, tán phát đồng loạt qua hàng nghìn địa chỉ email, thiết lập đài phát thanh, các diễn đàn, phòng hội họp trên mạng internet, xây dựng các phần mềm chuyên dụng cho thiết bị di động thông minh, pha trộn thông tin thật giả lẫn lộn, đăng lại thông tin, một trang web liên kết đến nhiều trang web khác, núp dưới các kiến nghị mang tính xây dựng, ôn hòa, </vt:lpstr>
      <vt:lpstr>PowerPoint Presentation</vt:lpstr>
      <vt:lpstr>PowerPoint Presentation</vt:lpstr>
      <vt:lpstr>Các đối tượng còn khai thác những lỗ hổng bảo mật trong hệ thống thông tin để đăng tải thông tin có nội dung xấu, điển hình là vụ việc xảy ra tại sân bay Tân Sơn Nhất khi đối tượng sử dụng điện thoại thông minh kết nối với tivi thông minh qua mạng wifi miễn phí tại sân bay để mở ứng dụng Youtube được cài sẵn và cho hiển thị hình ảnh tĩnh có nội dung xấu. </vt:lpstr>
      <vt:lpstr>PowerPoint Presentation</vt:lpstr>
      <vt:lpstr>PowerPoint Presentation</vt:lpstr>
      <vt:lpstr>Bạo Lực học đường Bạo lực học đường là những hành vi thô bạo, ngang ngược, bất chấp công lý, đạo lý, xúc phạm trấn áp người khác gây nên những tổn thương về tinh thần và thể xác diễn ra trong phạm vi trường học. Bạo lực học đường bao gồm các hành vi bạo lực về thể chất, gồm đánh nhau giữa các học sinh hoặc các hình phạt thể chất của nhà trường; bạo lực tinh thần, bao gồm cả việc tấn công bằng lời nói; bạo lực tình dục, bao gồm hiếp dâm và quấy rối tình dục; các dạng bắt nạt bạn học; và mang vũ khí đến trường. </vt:lpstr>
      <vt:lpstr> Trong thời gian gần đây, dư luận không khỏi có những bức xúc trước những cảnh bạo lực diễn ra trong môi trường giáo dục.Tại Việt Nam, số liệu được Bộ Giáo dục và đào tạo (GD- ĐT) đưa ra gần đây nhất, trong một năm học, toàn quốc xảy ra gần 1.600 vụ việc học sinh đánh nhau ở trong và ngoài trường học (khoảng 5 vụ/ngày). Cũng theo thống kê của Bộ GD-ĐT, cứ khoảng trên 5.200 học sinh (HS) thì có một vụ đánh nhau; </vt:lpstr>
      <vt:lpstr>PowerPoint Presentation</vt:lpstr>
    </vt:vector>
  </TitlesOfParts>
  <Company>computer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Luật Công an Nhân dân</dc:title>
  <dc:creator>pc</dc:creator>
  <cp:lastModifiedBy>DaiPhongPC</cp:lastModifiedBy>
  <cp:revision>74</cp:revision>
  <dcterms:created xsi:type="dcterms:W3CDTF">2011-01-25T02:00:30Z</dcterms:created>
  <dcterms:modified xsi:type="dcterms:W3CDTF">2018-07-09T09:09:18Z</dcterms:modified>
</cp:coreProperties>
</file>